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embeddedFontLst>
    <p:embeddedFont>
      <p:font typeface="Balkara Free Condensed - npoekm" panose="020B0604020202020204" charset="-5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S Gothic" panose="020B0609070205080204" pitchFamily="49" charset="-128"/>
      <p:regular r:id="rId43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35A23A-E47A-464F-BA22-EB4A6DCD998B}" type="datetimeFigureOut">
              <a:rPr lang="ru-RU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CE5E25-281E-4F39-9A91-69023B0F0EA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3761768" y="2931330"/>
            <a:ext cx="1963079" cy="100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2000">
                <a:latin typeface="Balkara Free Condensed - npoekm"/>
              </a:rPr>
              <a:t>Национальные</a:t>
            </a:r>
            <a:endParaRPr/>
          </a:p>
          <a:p>
            <a:pPr algn="r">
              <a:defRPr/>
            </a:pPr>
            <a:r>
              <a:rPr lang="ru-RU" sz="2000">
                <a:latin typeface="Balkara Free Condensed - npoekm"/>
              </a:rPr>
              <a:t>Проекты</a:t>
            </a:r>
            <a:endParaRPr/>
          </a:p>
          <a:p>
            <a:pPr algn="r">
              <a:defRPr/>
            </a:pPr>
            <a:r>
              <a:rPr lang="ru-RU" sz="2000">
                <a:latin typeface="Balkara Free Condensed - npoekm"/>
              </a:rPr>
              <a:t>России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2627784" y="2780928"/>
            <a:ext cx="1080120" cy="19442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3707904" y="2780928"/>
            <a:ext cx="201622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 flipV="1">
            <a:off x="2627784" y="4005064"/>
            <a:ext cx="3096344" cy="7200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 flipV="1">
            <a:off x="2627784" y="2204864"/>
            <a:ext cx="864096" cy="25202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3491880" y="2204864"/>
            <a:ext cx="25922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>
            <a:off x="6084168" y="2204864"/>
            <a:ext cx="0" cy="7740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H="1">
            <a:off x="5724128" y="2969949"/>
            <a:ext cx="360040" cy="900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 flipV="1">
            <a:off x="5724128" y="2780928"/>
            <a:ext cx="0" cy="122413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4409984" y="2276871"/>
            <a:ext cx="1264955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2000">
                <a:latin typeface="Balkara Free Condensed - npoekm"/>
              </a:rPr>
              <a:t>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3973876" y="5661248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2000">
                <a:latin typeface="Balkara Free Condensed - npoekm"/>
              </a:rPr>
              <a:t>Циркуль</a:t>
            </a: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076414" y="1628800"/>
            <a:ext cx="3043857" cy="333187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1622595" y="5667420"/>
            <a:ext cx="5951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Balkara Free Condensed - npoekm"/>
              </a:rPr>
              <a:t>Мыкальница,</a:t>
            </a:r>
            <a:endParaRPr/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короб для мотков ниток </a:t>
            </a:r>
            <a:endParaRPr/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или веретён с нитками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746250" y="1163310"/>
            <a:ext cx="5346030" cy="381129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2197806" y="2060847"/>
            <a:ext cx="5175027" cy="2226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>
                <a:latin typeface="Balkara Free Condensed - npoekm"/>
              </a:rPr>
              <a:t>«Мастера и умельцы 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старой России»</a:t>
            </a:r>
            <a:endParaRPr/>
          </a:p>
          <a:p>
            <a:pPr algn="ctr">
              <a:defRPr/>
            </a:pPr>
            <a:endParaRPr lang="ru-RU" sz="4000">
              <a:latin typeface="Balkara Free Condensed - npoekm"/>
            </a:endParaRPr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историко</a:t>
            </a:r>
            <a:r>
              <a:rPr lang="ru-RU" sz="2000">
                <a:latin typeface="MS Gothic"/>
                <a:ea typeface="MS Gothic"/>
              </a:rPr>
              <a:t>-</a:t>
            </a:r>
            <a:r>
              <a:rPr lang="ru-RU" sz="2000">
                <a:latin typeface="Balkara Free Condensed - npoekm"/>
              </a:rPr>
              <a:t>познавательный проект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90" y="4209417"/>
            <a:ext cx="4701726" cy="26759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6327" y="3961024"/>
            <a:ext cx="2427673" cy="299636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1749997" y="1902311"/>
            <a:ext cx="56959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dirty="0">
                <a:latin typeface="Balkara Free Condensed - npoekm"/>
              </a:rPr>
              <a:t>Цель проекта:</a:t>
            </a:r>
            <a:endParaRPr dirty="0"/>
          </a:p>
          <a:p>
            <a:pPr algn="ctr">
              <a:defRPr/>
            </a:pPr>
            <a:endParaRPr lang="ru-RU" sz="4000" dirty="0">
              <a:latin typeface="Balkara Free Condensed - npoekm"/>
            </a:endParaRPr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Расширение общекультурного кругозора</a:t>
            </a:r>
            <a:endParaRPr dirty="0"/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Детей с ОВЗ </a:t>
            </a:r>
            <a:r>
              <a:rPr lang="ru-RU" sz="2000" dirty="0"/>
              <a:t>(</a:t>
            </a:r>
            <a:r>
              <a:rPr lang="ru-RU" sz="2000" dirty="0">
                <a:latin typeface="Balkara Free Condensed - npoekm"/>
              </a:rPr>
              <a:t>с нарушениями слуха </a:t>
            </a:r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и тяжелыми нарушениями речи</a:t>
            </a:r>
            <a:r>
              <a:rPr lang="ru-RU" sz="2000" dirty="0"/>
              <a:t>)</a:t>
            </a:r>
            <a:endParaRPr dirty="0"/>
          </a:p>
          <a:p>
            <a:pPr algn="ctr">
              <a:defRPr/>
            </a:pPr>
            <a:endParaRPr lang="ru-RU" sz="2000" dirty="0">
              <a:latin typeface="Balkara Free Condensed - npoekm"/>
            </a:endParaRPr>
          </a:p>
        </p:txBody>
      </p:sp>
      <p:pic>
        <p:nvPicPr>
          <p:cNvPr id="4098" name="Picture 2" descr="C:\Users\User\Desktop\фон\origin_a19cd5f2bffa1e48f1a3d0e1921979c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68560" y="2564904"/>
            <a:ext cx="3934606" cy="4514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2423582" y="1699061"/>
            <a:ext cx="47227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dirty="0">
                <a:latin typeface="Balkara Free Condensed - npoekm"/>
              </a:rPr>
              <a:t>Задачи проекта:</a:t>
            </a:r>
            <a:endParaRPr dirty="0"/>
          </a:p>
          <a:p>
            <a:pPr algn="ctr">
              <a:defRPr/>
            </a:pPr>
            <a:endParaRPr lang="ru-RU" sz="4000" dirty="0">
              <a:latin typeface="Balkara Free Condensed - npoekm"/>
            </a:endParaRPr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– Знакомство с особенностями </a:t>
            </a:r>
            <a:endParaRPr dirty="0"/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старых ремёсел</a:t>
            </a:r>
            <a:endParaRPr dirty="0"/>
          </a:p>
          <a:p>
            <a:pPr algn="ctr">
              <a:defRPr/>
            </a:pPr>
            <a:endParaRPr lang="ru-RU" sz="2000" dirty="0">
              <a:latin typeface="Balkara Free Condensed - npoekm"/>
            </a:endParaRPr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 – организовать мастер–классы </a:t>
            </a:r>
            <a:endParaRPr dirty="0"/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по старым профессиям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1935" y="4365105"/>
            <a:ext cx="1919388" cy="249289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2178318" y="1916832"/>
            <a:ext cx="52132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dirty="0">
                <a:latin typeface="Balkara Free Condensed - npoekm"/>
              </a:rPr>
              <a:t>Сроки реализации </a:t>
            </a:r>
            <a:endParaRPr dirty="0"/>
          </a:p>
          <a:p>
            <a:pPr algn="ctr">
              <a:defRPr/>
            </a:pPr>
            <a:r>
              <a:rPr lang="ru-RU" sz="4000" dirty="0">
                <a:latin typeface="Balkara Free Condensed - npoekm"/>
              </a:rPr>
              <a:t>проекта:</a:t>
            </a:r>
            <a:endParaRPr dirty="0"/>
          </a:p>
          <a:p>
            <a:pPr algn="ctr">
              <a:defRPr/>
            </a:pPr>
            <a:endParaRPr lang="ru-RU" sz="4000" dirty="0">
              <a:latin typeface="Balkara Free Condensed - npoekm"/>
            </a:endParaRPr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С января по декабрь 2023 года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81"/>
          <a:stretch/>
        </p:blipFill>
        <p:spPr bwMode="auto">
          <a:xfrm>
            <a:off x="0" y="3726512"/>
            <a:ext cx="1331640" cy="3327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3461033"/>
            <a:ext cx="2314225" cy="339696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2448285" y="1699060"/>
            <a:ext cx="4674087" cy="295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dirty="0">
                <a:latin typeface="Balkara Free Condensed - npoekm"/>
              </a:rPr>
              <a:t>Участники</a:t>
            </a:r>
            <a:endParaRPr dirty="0"/>
          </a:p>
          <a:p>
            <a:pPr algn="ctr">
              <a:defRPr/>
            </a:pPr>
            <a:r>
              <a:rPr lang="ru-RU" sz="4000" dirty="0">
                <a:latin typeface="Balkara Free Condensed - npoekm"/>
              </a:rPr>
              <a:t>проекта:</a:t>
            </a:r>
            <a:endParaRPr dirty="0"/>
          </a:p>
          <a:p>
            <a:pPr algn="ctr">
              <a:defRPr/>
            </a:pPr>
            <a:endParaRPr lang="ru-RU" sz="2800" dirty="0">
              <a:latin typeface="Balkara Free Condensed - npoekm"/>
            </a:endParaRPr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– подростки с ОВЗ</a:t>
            </a:r>
            <a:endParaRPr dirty="0"/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– сотрудники библиотеки</a:t>
            </a:r>
            <a:endParaRPr dirty="0"/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– мастера народного </a:t>
            </a:r>
            <a:endParaRPr dirty="0"/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декоративно – прикладного искусства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4929" y="3789040"/>
            <a:ext cx="2009072" cy="30689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17923" y="1995224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dirty="0">
                <a:latin typeface="Balkara Free Condensed - npoekm"/>
              </a:rPr>
              <a:t>Содержание проекта:</a:t>
            </a:r>
            <a:endParaRPr dirty="0"/>
          </a:p>
          <a:p>
            <a:pPr algn="ctr">
              <a:defRPr/>
            </a:pPr>
            <a:endParaRPr lang="ru-RU" sz="2800" dirty="0">
              <a:latin typeface="Balkara Free Condensed - npoekm"/>
            </a:endParaRPr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Проект направлен на расширение общекультурного кругозора с помощью встреч с мастерами, познавательных часов, мастер–классов, викторин, виртуальных путешествий.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0" y="2014968"/>
            <a:ext cx="74992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dirty="0">
                <a:latin typeface="Balkara Free Condensed - npoekm"/>
              </a:rPr>
              <a:t>Уникальность проекта:</a:t>
            </a:r>
            <a:endParaRPr dirty="0"/>
          </a:p>
          <a:p>
            <a:pPr algn="ctr">
              <a:defRPr/>
            </a:pPr>
            <a:endParaRPr lang="ru-RU" sz="2800" dirty="0">
              <a:latin typeface="Balkara Free Condensed - npoekm"/>
            </a:endParaRPr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знакомство с тонкостями древнего ремесла, сохранившегося до наших дней, </a:t>
            </a:r>
          </a:p>
          <a:p>
            <a:pPr algn="ctr">
              <a:defRPr/>
            </a:pPr>
            <a:r>
              <a:rPr lang="ru-RU" sz="2000" dirty="0">
                <a:latin typeface="Balkara Free Condensed - npoekm"/>
              </a:rPr>
              <a:t>с помощью мастеров–умельцев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1" y="1988840"/>
            <a:ext cx="74984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latin typeface="Balkara Free Condensed - npoekm"/>
              </a:rPr>
              <a:t>«История русской 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деревни» </a:t>
            </a:r>
            <a:endParaRPr/>
          </a:p>
          <a:p>
            <a:pPr algn="ctr">
              <a:defRPr/>
            </a:pPr>
            <a:endParaRPr lang="ru-RU" sz="4000">
              <a:latin typeface="Balkara Free Condensed - npoekm"/>
            </a:endParaRPr>
          </a:p>
          <a:p>
            <a:pPr algn="ctr">
              <a:defRPr/>
            </a:pPr>
            <a:r>
              <a:rPr lang="ru-RU">
                <a:latin typeface="Balkara Free Condensed - npoekm"/>
              </a:rPr>
              <a:t>путешествие в историю </a:t>
            </a:r>
            <a:endParaRPr/>
          </a:p>
          <a:p>
            <a:pPr algn="ctr">
              <a:defRPr/>
            </a:pPr>
            <a:endParaRPr lang="ru-RU" sz="2800">
              <a:latin typeface="Balkara Free Condensed - npoekm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21104404">
            <a:off x="372041" y="3256564"/>
            <a:ext cx="2430269" cy="32403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990511" y="2599743"/>
            <a:ext cx="742543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dirty="0">
                <a:latin typeface="Balkara Free Condensed - npoekm"/>
              </a:rPr>
              <a:t>Муниципальное бюджетное учреждение культуры</a:t>
            </a:r>
            <a:endParaRPr dirty="0"/>
          </a:p>
          <a:p>
            <a:pPr algn="ctr">
              <a:defRPr/>
            </a:pPr>
            <a:endParaRPr lang="ru-RU" dirty="0">
              <a:latin typeface="Balkara Free Condensed - npoekm"/>
            </a:endParaRPr>
          </a:p>
          <a:p>
            <a:pPr algn="ctr">
              <a:defRPr/>
            </a:pPr>
            <a:r>
              <a:rPr lang="ru-RU" dirty="0">
                <a:latin typeface="Balkara Free Condensed - npoekm"/>
              </a:rPr>
              <a:t>«</a:t>
            </a:r>
            <a:r>
              <a:rPr lang="ru-RU" sz="3200" dirty="0">
                <a:latin typeface="Balkara Free Condensed - npoekm"/>
              </a:rPr>
              <a:t>Ц</a:t>
            </a:r>
            <a:r>
              <a:rPr lang="ru-RU" dirty="0">
                <a:latin typeface="Balkara Free Condensed - npoekm"/>
              </a:rPr>
              <a:t>ентрализованная библиотечная система» г. </a:t>
            </a:r>
            <a:r>
              <a:rPr lang="ru-RU" sz="3200" dirty="0" err="1">
                <a:latin typeface="Balkara Free Condensed - npoekm"/>
              </a:rPr>
              <a:t>с</a:t>
            </a:r>
            <a:r>
              <a:rPr lang="ru-RU" dirty="0" err="1">
                <a:latin typeface="Balkara Free Condensed - npoekm"/>
              </a:rPr>
              <a:t>ыктывкар</a:t>
            </a:r>
            <a:endParaRPr lang="ru-RU" dirty="0">
              <a:latin typeface="Balkara Free Condensed - npoekm"/>
            </a:endParaRPr>
          </a:p>
          <a:p>
            <a:pPr algn="ctr">
              <a:defRPr/>
            </a:pPr>
            <a:endParaRPr lang="ru-RU" dirty="0">
              <a:latin typeface="Balkara Free Condensed - npoekm"/>
            </a:endParaRPr>
          </a:p>
          <a:p>
            <a:pPr algn="ctr">
              <a:defRPr/>
            </a:pPr>
            <a:r>
              <a:rPr lang="ru-RU" dirty="0">
                <a:latin typeface="Balkara Free Condensed - npoekm"/>
              </a:rPr>
              <a:t>Библиотека-филиал № 2</a:t>
            </a:r>
          </a:p>
        </p:txBody>
      </p:sp>
      <p:pic>
        <p:nvPicPr>
          <p:cNvPr id="2050" name="Picture 2" descr="C:\Users\User\Desktop\библиотека-филиал № 2\вк\_logo\логотип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7995" y="1484784"/>
            <a:ext cx="2090508" cy="918941"/>
          </a:xfrm>
          <a:prstGeom prst="rect">
            <a:avLst/>
          </a:prstGeom>
          <a:noFill/>
        </p:spPr>
      </p:pic>
      <p:pic>
        <p:nvPicPr>
          <p:cNvPr id="2051" name="Picture 3" descr="C:\Users\User\Desktop\библиотека-филиал № 2\вк\_logo\логотип библиотеки 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092280" y="1484784"/>
            <a:ext cx="648072" cy="809670"/>
          </a:xfrm>
          <a:prstGeom prst="rect">
            <a:avLst/>
          </a:prstGeom>
          <a:noFill/>
        </p:spPr>
      </p:pic>
      <p:pic>
        <p:nvPicPr>
          <p:cNvPr id="2" name="Picture 2" descr="C:\Users\User\Desktop\библиотека-филиал № 2\вк\_logo\LIB_sig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90576" y="1483459"/>
            <a:ext cx="964445" cy="72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Юниор чтения 2024\фото клуб потом удалить\Деревня\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47662" y="1412776"/>
            <a:ext cx="7405673" cy="5184576"/>
          </a:xfrm>
          <a:prstGeom prst="rect">
            <a:avLst/>
          </a:prstGeom>
          <a:noFill/>
        </p:spPr>
      </p:pic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3" y="116632"/>
            <a:ext cx="3832197" cy="22294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376798" y="620688"/>
            <a:ext cx="31870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Balkara Free Condensed - npoekm"/>
              </a:rPr>
              <a:t>«История русской </a:t>
            </a:r>
          </a:p>
          <a:p>
            <a:pPr algn="ctr">
              <a:defRPr/>
            </a:pPr>
            <a:r>
              <a:rPr lang="ru-RU" sz="2400">
                <a:latin typeface="Balkara Free Condensed - npoekm"/>
              </a:rPr>
              <a:t>деревни» </a:t>
            </a:r>
            <a:endParaRPr/>
          </a:p>
          <a:p>
            <a:pPr algn="ctr">
              <a:defRPr/>
            </a:pPr>
            <a:endParaRPr lang="ru-RU" sz="2400">
              <a:latin typeface="Balkara Free Condensed - npoekm"/>
            </a:endParaRPr>
          </a:p>
          <a:p>
            <a:pPr algn="ctr">
              <a:defRPr/>
            </a:pPr>
            <a:r>
              <a:rPr lang="ru-RU" sz="1600">
                <a:latin typeface="Balkara Free Condensed - npoekm"/>
              </a:rPr>
              <a:t>путешествие в историю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0" y="2405786"/>
            <a:ext cx="7498852" cy="195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latin typeface="Balkara Free Condensed - npoekm"/>
              </a:rPr>
              <a:t>«Прядение и ткачество»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</a:t>
            </a:r>
            <a:r>
              <a:rPr lang="ru-RU">
                <a:latin typeface="Balkara Free Condensed - npoekm"/>
              </a:rPr>
              <a:t>историко – познавательный час</a:t>
            </a:r>
            <a:endParaRPr/>
          </a:p>
          <a:p>
            <a:pPr algn="ctr">
              <a:defRPr/>
            </a:pPr>
            <a:r>
              <a:rPr lang="ru-RU">
                <a:latin typeface="Balkara Free Condensed - npoekm"/>
              </a:rPr>
              <a:t> встреча с мастерицей </a:t>
            </a:r>
            <a:endParaRPr/>
          </a:p>
          <a:p>
            <a:pPr algn="ctr">
              <a:defRPr/>
            </a:pPr>
            <a:endParaRPr lang="ru-RU" sz="2800">
              <a:latin typeface="Balkara Free Condensed - npoekm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732240" y="3002131"/>
            <a:ext cx="1769420" cy="395825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724128" y="5877272"/>
            <a:ext cx="1823980" cy="86440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3" y="116632"/>
            <a:ext cx="3832197" cy="22294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251520" y="548680"/>
            <a:ext cx="337624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Balkara Free Condensed - npoekm"/>
              </a:rPr>
              <a:t>«Прядение и </a:t>
            </a:r>
          </a:p>
          <a:p>
            <a:pPr algn="ctr">
              <a:defRPr/>
            </a:pPr>
            <a:r>
              <a:rPr lang="ru-RU" sz="2400">
                <a:latin typeface="Balkara Free Condensed - npoekm"/>
              </a:rPr>
              <a:t>ткачество»</a:t>
            </a:r>
            <a:endParaRPr/>
          </a:p>
          <a:p>
            <a:pPr algn="ctr">
              <a:defRPr/>
            </a:pPr>
            <a:r>
              <a:rPr lang="ru-RU" sz="2400">
                <a:latin typeface="Balkara Free Condensed - npoekm"/>
              </a:rPr>
              <a:t> </a:t>
            </a:r>
            <a:r>
              <a:rPr lang="ru-RU" sz="1400">
                <a:latin typeface="Balkara Free Condensed - npoekm"/>
              </a:rPr>
              <a:t>историко – познавательный час</a:t>
            </a:r>
            <a:endParaRPr/>
          </a:p>
          <a:p>
            <a:pPr algn="ctr">
              <a:defRPr/>
            </a:pPr>
            <a:r>
              <a:rPr lang="ru-RU" sz="1400">
                <a:latin typeface="Balkara Free Condensed - npoekm"/>
              </a:rPr>
              <a:t> встреча с мастерицей </a:t>
            </a:r>
          </a:p>
        </p:txBody>
      </p:sp>
      <p:pic>
        <p:nvPicPr>
          <p:cNvPr id="3" name="Picture 2" descr="C:\Users\User\Desktop\Юниор чтения 2024\фото клуб потом удалить\Ткачение и прядение\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51920" y="116632"/>
            <a:ext cx="5218484" cy="4248472"/>
          </a:xfrm>
          <a:prstGeom prst="rect">
            <a:avLst/>
          </a:prstGeom>
          <a:noFill/>
        </p:spPr>
      </p:pic>
      <p:pic>
        <p:nvPicPr>
          <p:cNvPr id="1027" name="Picture 3" descr="C:\Users\User\Desktop\Юниор чтения 2024\фото клуб потом удалить\Ткачение и прядение\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0568" y="3068960"/>
            <a:ext cx="5249071" cy="3569086"/>
          </a:xfrm>
          <a:prstGeom prst="rect">
            <a:avLst/>
          </a:prstGeom>
          <a:noFill/>
        </p:spPr>
      </p:pic>
      <p:pic>
        <p:nvPicPr>
          <p:cNvPr id="1028" name="Picture 4" descr="C:\Users\User\Desktop\Юниор чтения 2024\фото клуб потом удалить\Ткачение и прядение\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279639" y="3829734"/>
            <a:ext cx="3851196" cy="2911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1" y="1916832"/>
            <a:ext cx="74984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latin typeface="Balkara Free Condensed - npoekm"/>
              </a:rPr>
              <a:t>«Кто вышивает, 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тому скучно не бывает»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 </a:t>
            </a:r>
            <a:endParaRPr/>
          </a:p>
          <a:p>
            <a:pPr algn="ctr">
              <a:defRPr/>
            </a:pPr>
            <a:r>
              <a:rPr lang="ru-RU">
                <a:latin typeface="Balkara Free Condensed - npoekm"/>
              </a:rPr>
              <a:t>познавательный час </a:t>
            </a:r>
            <a:endParaRPr/>
          </a:p>
          <a:p>
            <a:pPr algn="ctr">
              <a:defRPr/>
            </a:pPr>
            <a:r>
              <a:rPr lang="ru-RU">
                <a:latin typeface="Balkara Free Condensed - npoekm"/>
              </a:rPr>
              <a:t> встреча с вышивальщицей </a:t>
            </a:r>
            <a:endParaRPr/>
          </a:p>
          <a:p>
            <a:pPr algn="ctr">
              <a:defRPr/>
            </a:pPr>
            <a:endParaRPr lang="ru-RU" sz="2800">
              <a:latin typeface="Balkara Free Condensed - npoekm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108520" y="2852936"/>
            <a:ext cx="4187825" cy="44862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3" y="116632"/>
            <a:ext cx="3832197" cy="22294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128889" y="563196"/>
            <a:ext cx="3621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Balkara Free Condensed - npoekm"/>
              </a:rPr>
              <a:t>«Кто вышивает, </a:t>
            </a:r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тому скучно не бывает»</a:t>
            </a:r>
            <a:endParaRPr/>
          </a:p>
          <a:p>
            <a:pPr algn="ctr">
              <a:defRPr/>
            </a:pPr>
            <a:r>
              <a:rPr lang="ru-RU" sz="2400">
                <a:latin typeface="Balkara Free Condensed - npoekm"/>
              </a:rPr>
              <a:t>  </a:t>
            </a:r>
            <a:endParaRPr/>
          </a:p>
          <a:p>
            <a:pPr algn="ctr">
              <a:defRPr/>
            </a:pPr>
            <a:r>
              <a:rPr lang="ru-RU" sz="1600">
                <a:latin typeface="Balkara Free Condensed - npoekm"/>
              </a:rPr>
              <a:t>познавательный час </a:t>
            </a:r>
          </a:p>
          <a:p>
            <a:pPr algn="ctr">
              <a:defRPr/>
            </a:pPr>
            <a:r>
              <a:rPr lang="ru-RU" sz="1600">
                <a:latin typeface="Balkara Free Condensed - npoekm"/>
              </a:rPr>
              <a:t> встреча с вышивальщицей </a:t>
            </a:r>
          </a:p>
        </p:txBody>
      </p:sp>
      <p:pic>
        <p:nvPicPr>
          <p:cNvPr id="3" name="Picture 2" descr="C:\Users\User\Desktop\Юниор чтения 2024\фото клуб потом удалить\Вышивальщица\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51919" y="116631"/>
            <a:ext cx="5286636" cy="3964977"/>
          </a:xfrm>
          <a:prstGeom prst="rect">
            <a:avLst/>
          </a:prstGeom>
          <a:noFill/>
        </p:spPr>
      </p:pic>
      <p:pic>
        <p:nvPicPr>
          <p:cNvPr id="1027" name="Picture 3" descr="C:\Users\User\Desktop\Юниор чтения 2024\фото клуб потом удалить\Вышивальщица\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2" y="2443327"/>
            <a:ext cx="3852551" cy="4370047"/>
          </a:xfrm>
          <a:prstGeom prst="rect">
            <a:avLst/>
          </a:prstGeom>
          <a:noFill/>
        </p:spPr>
      </p:pic>
      <p:pic>
        <p:nvPicPr>
          <p:cNvPr id="1028" name="Picture 4" descr="C:\Users\User\Desktop\Юниор чтения 2024\фото клуб потом удалить\Вышивальщица\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19" y="3600869"/>
            <a:ext cx="5097262" cy="3212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1" y="1772816"/>
            <a:ext cx="749849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latin typeface="Balkara Free Condensed - npoekm"/>
              </a:rPr>
              <a:t>«Деревянных дел 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мастера»</a:t>
            </a:r>
            <a:endParaRPr/>
          </a:p>
          <a:p>
            <a:pPr algn="ctr">
              <a:defRPr/>
            </a:pPr>
            <a:endParaRPr lang="ru-RU" sz="4000">
              <a:latin typeface="Balkara Free Condensed - npoekm"/>
            </a:endParaRPr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</a:t>
            </a:r>
            <a:r>
              <a:rPr lang="ru-RU">
                <a:latin typeface="Balkara Free Condensed - npoekm"/>
              </a:rPr>
              <a:t>познавательный час </a:t>
            </a:r>
            <a:endParaRPr/>
          </a:p>
          <a:p>
            <a:pPr algn="ctr">
              <a:defRPr/>
            </a:pPr>
            <a:r>
              <a:rPr lang="ru-RU">
                <a:latin typeface="Balkara Free Condensed - npoekm"/>
              </a:rPr>
              <a:t> встреча с мастером по дереву </a:t>
            </a:r>
            <a:endParaRPr/>
          </a:p>
          <a:p>
            <a:pPr algn="ctr">
              <a:defRPr/>
            </a:pPr>
            <a:endParaRPr lang="ru-RU" sz="2800">
              <a:latin typeface="Balkara Free Condensed - npoekm"/>
            </a:endParaRPr>
          </a:p>
        </p:txBody>
      </p:sp>
      <p:pic>
        <p:nvPicPr>
          <p:cNvPr id="10242" name="Picture 2" descr="C:\Users\User\Desktop\фон\PNkcDFWoke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856" y="3103224"/>
            <a:ext cx="2167128" cy="3785616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4653136"/>
            <a:ext cx="2644974" cy="214128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3" y="116632"/>
            <a:ext cx="3832197" cy="22294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254332" y="563196"/>
            <a:ext cx="342273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Balkara Free Condensed - npoekm"/>
              </a:rPr>
              <a:t>«Деревянных дел </a:t>
            </a:r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мастера»</a:t>
            </a:r>
            <a:endParaRPr lang="ru-RU" sz="1050">
              <a:latin typeface="Balkara Free Condensed - npoekm"/>
            </a:endParaRPr>
          </a:p>
          <a:p>
            <a:pPr algn="ctr">
              <a:defRPr/>
            </a:pPr>
            <a:endParaRPr lang="ru-RU" sz="2000">
              <a:latin typeface="Balkara Free Condensed - npoekm"/>
            </a:endParaRPr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</a:t>
            </a:r>
            <a:r>
              <a:rPr lang="ru-RU" sz="1400">
                <a:latin typeface="Balkara Free Condensed - npoekm"/>
              </a:rPr>
              <a:t>познавательный час </a:t>
            </a:r>
          </a:p>
          <a:p>
            <a:pPr algn="ctr">
              <a:defRPr/>
            </a:pPr>
            <a:r>
              <a:rPr lang="ru-RU" sz="1400">
                <a:latin typeface="Balkara Free Condensed - npoekm"/>
              </a:rPr>
              <a:t> встреча с мастером по дереву </a:t>
            </a:r>
          </a:p>
        </p:txBody>
      </p:sp>
      <p:pic>
        <p:nvPicPr>
          <p:cNvPr id="1715397887" name="Рисунок 171539788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2" y="2543175"/>
            <a:ext cx="5452417" cy="4152899"/>
          </a:xfrm>
          <a:prstGeom prst="rect">
            <a:avLst/>
          </a:prstGeom>
        </p:spPr>
      </p:pic>
      <p:pic>
        <p:nvPicPr>
          <p:cNvPr id="1084231076" name="Рисунок 108423107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51919" y="0"/>
            <a:ext cx="5264479" cy="3948359"/>
          </a:xfrm>
          <a:prstGeom prst="rect">
            <a:avLst/>
          </a:prstGeom>
        </p:spPr>
      </p:pic>
      <p:pic>
        <p:nvPicPr>
          <p:cNvPr id="489612764" name="Рисунок 48961276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858724" y="3644043"/>
            <a:ext cx="4257675" cy="31932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1" y="2016130"/>
            <a:ext cx="74984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latin typeface="Balkara Free Condensed - npoekm"/>
              </a:rPr>
              <a:t>«Умельцы –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земледельцы» 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</a:t>
            </a:r>
            <a:endParaRPr/>
          </a:p>
          <a:p>
            <a:pPr algn="ctr">
              <a:defRPr/>
            </a:pPr>
            <a:r>
              <a:rPr lang="ru-RU">
                <a:latin typeface="Balkara Free Condensed - npoekm"/>
              </a:rPr>
              <a:t>литературно – </a:t>
            </a:r>
            <a:endParaRPr/>
          </a:p>
          <a:p>
            <a:pPr algn="ctr">
              <a:defRPr/>
            </a:pPr>
            <a:r>
              <a:rPr lang="ru-RU">
                <a:latin typeface="Balkara Free Condensed - npoekm"/>
              </a:rPr>
              <a:t>познавательная программа </a:t>
            </a:r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3484302"/>
            <a:ext cx="1543774" cy="344570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6836333" name="Рисунок 17968363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067899" y="1560990"/>
            <a:ext cx="7066575" cy="5299931"/>
          </a:xfrm>
          <a:prstGeom prst="rect">
            <a:avLst/>
          </a:prstGeom>
        </p:spPr>
      </p:pic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3" y="116632"/>
            <a:ext cx="3832197" cy="22294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514019" y="614298"/>
            <a:ext cx="29033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Balkara Free Condensed - npoekm"/>
              </a:rPr>
              <a:t>«Умельцы –</a:t>
            </a:r>
            <a:endParaRPr/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земледельцы» </a:t>
            </a:r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</a:t>
            </a:r>
            <a:endParaRPr/>
          </a:p>
          <a:p>
            <a:pPr algn="ctr">
              <a:defRPr/>
            </a:pPr>
            <a:r>
              <a:rPr lang="ru-RU" sz="1400">
                <a:latin typeface="Balkara Free Condensed - npoekm"/>
              </a:rPr>
              <a:t>литературно – </a:t>
            </a:r>
          </a:p>
          <a:p>
            <a:pPr algn="ctr">
              <a:defRPr/>
            </a:pPr>
            <a:r>
              <a:rPr lang="ru-RU" sz="1400">
                <a:latin typeface="Balkara Free Condensed - npoekm"/>
              </a:rPr>
              <a:t>познавательная программа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0" y="2448212"/>
            <a:ext cx="7498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latin typeface="Balkara Free Condensed - npoekm"/>
              </a:rPr>
              <a:t>«В старину бывало так»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</a:t>
            </a:r>
            <a:r>
              <a:rPr lang="ru-RU">
                <a:latin typeface="Balkara Free Condensed - npoekm"/>
              </a:rPr>
              <a:t>фольклорные посиделки </a:t>
            </a:r>
            <a:endParaRPr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423087"/>
            <a:ext cx="2123728" cy="645982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1489000" y="2060848"/>
            <a:ext cx="6179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>
                <a:latin typeface="Balkara Free Condensed - npoekm"/>
              </a:rPr>
              <a:t>Угадайте названия предметов обихода прошлого века и их предназначение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4381638" name="Рисунок 13143816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696424" y="1231351"/>
            <a:ext cx="7429500" cy="5572125"/>
          </a:xfrm>
          <a:prstGeom prst="rect">
            <a:avLst/>
          </a:prstGeom>
        </p:spPr>
      </p:pic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3" y="116632"/>
            <a:ext cx="3832197" cy="22294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166167" y="836712"/>
            <a:ext cx="35990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Balkara Free Condensed - npoekm"/>
              </a:rPr>
              <a:t>«В старину бывало так»</a:t>
            </a:r>
            <a:endParaRPr/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</a:t>
            </a:r>
            <a:endParaRPr/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</a:t>
            </a:r>
            <a:r>
              <a:rPr lang="ru-RU" sz="1600">
                <a:latin typeface="Balkara Free Condensed - npoekm"/>
              </a:rPr>
              <a:t>фольклорные посиделки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0" y="2543463"/>
            <a:ext cx="7499212" cy="125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latin typeface="Balkara Free Condensed - npoekm"/>
              </a:rPr>
              <a:t>«По следам охотника»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</a:t>
            </a:r>
            <a:r>
              <a:rPr lang="ru-RU">
                <a:latin typeface="Balkara Free Condensed - npoekm"/>
              </a:rPr>
              <a:t>познавательный час</a:t>
            </a:r>
            <a:endParaRPr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181472" y="2734565"/>
            <a:ext cx="2950690" cy="40970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3" y="116632"/>
            <a:ext cx="3832197" cy="22294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530040" y="901168"/>
            <a:ext cx="2872040" cy="914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Balkara Free Condensed - npoekm"/>
              </a:rPr>
              <a:t>«По следам охотника»</a:t>
            </a:r>
            <a:endParaRPr/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</a:t>
            </a:r>
            <a:endParaRPr/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</a:t>
            </a:r>
            <a:r>
              <a:rPr lang="ru-RU" sz="1600">
                <a:latin typeface="Balkara Free Condensed - npoekm"/>
              </a:rPr>
              <a:t>познавательный</a:t>
            </a:r>
            <a:r>
              <a:rPr lang="ru-RU" sz="2000">
                <a:latin typeface="Balkara Free Condensed - npoekm"/>
              </a:rPr>
              <a:t> </a:t>
            </a:r>
            <a:r>
              <a:rPr lang="ru-RU" sz="1600">
                <a:latin typeface="Balkara Free Condensed - npoekm"/>
              </a:rPr>
              <a:t>час</a:t>
            </a:r>
          </a:p>
        </p:txBody>
      </p:sp>
      <p:pic>
        <p:nvPicPr>
          <p:cNvPr id="1243730570" name="Рисунок 12437305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2" y="2420140"/>
            <a:ext cx="5700815" cy="4218783"/>
          </a:xfrm>
          <a:prstGeom prst="rect">
            <a:avLst/>
          </a:prstGeom>
        </p:spPr>
      </p:pic>
      <p:pic>
        <p:nvPicPr>
          <p:cNvPr id="1291959913" name="Рисунок 12919599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19" y="888274"/>
            <a:ext cx="5276849" cy="306373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0" y="2210087"/>
            <a:ext cx="7499212" cy="125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latin typeface="Balkara Free Condensed - npoekm"/>
              </a:rPr>
              <a:t>«О чем шумит лес»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</a:t>
            </a:r>
            <a:endParaRPr/>
          </a:p>
          <a:p>
            <a:pPr algn="ctr">
              <a:defRPr/>
            </a:pPr>
            <a:r>
              <a:rPr lang="ru-RU" sz="4000">
                <a:latin typeface="Balkara Free Condensed - npoekm"/>
              </a:rPr>
              <a:t> </a:t>
            </a:r>
            <a:r>
              <a:rPr lang="ru-RU">
                <a:latin typeface="Balkara Free Condensed - npoekm"/>
              </a:rPr>
              <a:t>час информации</a:t>
            </a:r>
            <a:endParaRPr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17" t="3658" r="14605" b="6218"/>
          <a:stretch/>
        </p:blipFill>
        <p:spPr bwMode="auto">
          <a:xfrm>
            <a:off x="5724128" y="2800025"/>
            <a:ext cx="3419872" cy="40853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260648"/>
            <a:ext cx="3888432" cy="122900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3" y="116632"/>
            <a:ext cx="3832197" cy="22294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714215" y="829161"/>
            <a:ext cx="2503688" cy="914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Balkara Free Condensed - npoekm"/>
              </a:rPr>
              <a:t>«О чем шумит лес»</a:t>
            </a:r>
            <a:endParaRPr/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</a:t>
            </a:r>
            <a:endParaRPr/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 </a:t>
            </a:r>
            <a:r>
              <a:rPr lang="ru-RU" sz="1600">
                <a:latin typeface="Balkara Free Condensed - npoekm"/>
              </a:rPr>
              <a:t>час информации</a:t>
            </a:r>
          </a:p>
        </p:txBody>
      </p:sp>
      <p:pic>
        <p:nvPicPr>
          <p:cNvPr id="539445138" name="Рисунок 5394451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9722" y="2762249"/>
            <a:ext cx="5394169" cy="4050293"/>
          </a:xfrm>
          <a:prstGeom prst="rect">
            <a:avLst/>
          </a:prstGeom>
        </p:spPr>
      </p:pic>
      <p:pic>
        <p:nvPicPr>
          <p:cNvPr id="2042356931" name="Рисунок 20423569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453442" y="0"/>
            <a:ext cx="4453407" cy="3343907"/>
          </a:xfrm>
          <a:prstGeom prst="rect">
            <a:avLst/>
          </a:prstGeom>
        </p:spPr>
      </p:pic>
      <p:pic>
        <p:nvPicPr>
          <p:cNvPr id="721844084" name="Рисунок 72184408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7775" y="3343907"/>
            <a:ext cx="3993799" cy="328549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89930" y="1628213"/>
            <a:ext cx="74992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>
                <a:latin typeface="Balkara Free Condensed - npoekm"/>
              </a:rPr>
              <a:t>Результаты проекта:</a:t>
            </a:r>
            <a:endParaRPr dirty="0"/>
          </a:p>
          <a:p>
            <a:pPr algn="ctr">
              <a:defRPr/>
            </a:pPr>
            <a:endParaRPr lang="ru-RU" sz="1200" dirty="0">
              <a:latin typeface="Balkara Free Condensed - npoekm"/>
            </a:endParaRPr>
          </a:p>
          <a:p>
            <a:pPr algn="ctr">
              <a:defRPr/>
            </a:pPr>
            <a:endParaRPr lang="ru-RU" sz="1200" dirty="0">
              <a:latin typeface="Balkara Free Condensed - npoekm"/>
            </a:endParaRPr>
          </a:p>
          <a:p>
            <a:pPr algn="ctr">
              <a:defRPr/>
            </a:pPr>
            <a:r>
              <a:rPr lang="ru-RU" dirty="0">
                <a:latin typeface="Balkara Free Condensed - npoekm"/>
              </a:rPr>
              <a:t>– У подростков сформировались представления о крестьянских, бытовых, трудовых навыках, сопровождающих этот труд</a:t>
            </a:r>
          </a:p>
          <a:p>
            <a:pPr algn="ctr">
              <a:defRPr/>
            </a:pPr>
            <a:endParaRPr lang="ru-RU" dirty="0">
              <a:latin typeface="Balkara Free Condensed - npoekm"/>
            </a:endParaRPr>
          </a:p>
          <a:p>
            <a:pPr algn="ctr">
              <a:defRPr/>
            </a:pPr>
            <a:r>
              <a:rPr lang="ru-RU" dirty="0">
                <a:latin typeface="Balkara Free Condensed - npoekm"/>
              </a:rPr>
              <a:t>– Расширился кругозор с помощью мастер</a:t>
            </a:r>
            <a:r>
              <a:rPr lang="ru-RU" dirty="0">
                <a:latin typeface="Balkara Free Condensed - npoekm"/>
                <a:ea typeface="Open Sans"/>
                <a:cs typeface="Open Sans"/>
              </a:rPr>
              <a:t>–</a:t>
            </a:r>
            <a:r>
              <a:rPr lang="ru-RU" dirty="0">
                <a:latin typeface="Balkara Free Condensed - npoekm"/>
              </a:rPr>
              <a:t>классов. Подростки смогли попрактиковаться в освоении этих ремёсел</a:t>
            </a:r>
            <a:endParaRPr dirty="0"/>
          </a:p>
          <a:p>
            <a:pPr algn="ctr">
              <a:defRPr/>
            </a:pPr>
            <a:endParaRPr lang="ru-RU" dirty="0">
              <a:latin typeface="Balkara Free Condensed - npoek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-36512" y="1423223"/>
            <a:ext cx="51125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FF0000"/>
                </a:solidFill>
                <a:latin typeface="Balkara Free Condensed - npoekm"/>
              </a:rPr>
              <a:t>Н</a:t>
            </a:r>
            <a:r>
              <a:rPr lang="ru-RU" dirty="0">
                <a:latin typeface="Balkara Free Condensed - npoekm"/>
              </a:rPr>
              <a:t>ад проектом</a:t>
            </a:r>
            <a:endParaRPr dirty="0"/>
          </a:p>
          <a:p>
            <a:pPr algn="ctr">
              <a:defRPr/>
            </a:pPr>
            <a:r>
              <a:rPr lang="ru-RU" dirty="0">
                <a:latin typeface="Balkara Free Condensed - npoekm"/>
              </a:rPr>
              <a:t>«</a:t>
            </a:r>
            <a:r>
              <a:rPr lang="ru-RU" sz="3200" dirty="0">
                <a:latin typeface="Balkara Free Condensed - npoekm"/>
              </a:rPr>
              <a:t>М</a:t>
            </a:r>
            <a:r>
              <a:rPr lang="ru-RU" dirty="0">
                <a:latin typeface="Balkara Free Condensed - npoekm"/>
              </a:rPr>
              <a:t>астера и умельцы старой </a:t>
            </a:r>
            <a:r>
              <a:rPr lang="ru-RU" sz="3200" dirty="0">
                <a:latin typeface="Balkara Free Condensed - npoekm"/>
              </a:rPr>
              <a:t>Р</a:t>
            </a:r>
            <a:r>
              <a:rPr lang="ru-RU" dirty="0">
                <a:latin typeface="Balkara Free Condensed - npoekm"/>
              </a:rPr>
              <a:t>оссии»</a:t>
            </a:r>
            <a:endParaRPr dirty="0"/>
          </a:p>
          <a:p>
            <a:pPr algn="ctr">
              <a:defRPr/>
            </a:pPr>
            <a:r>
              <a:rPr lang="ru-RU" dirty="0">
                <a:latin typeface="Balkara Free Condensed - npoekm"/>
              </a:rPr>
              <a:t> работали:</a:t>
            </a:r>
            <a:endParaRPr dirty="0"/>
          </a:p>
          <a:p>
            <a:pPr algn="ctr">
              <a:defRPr/>
            </a:pPr>
            <a:endParaRPr lang="ru-RU" dirty="0">
              <a:latin typeface="Balkara Free Condensed - npoekm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Balkara Free Condensed - npoekm"/>
              </a:rPr>
              <a:t>О</a:t>
            </a:r>
            <a:r>
              <a:rPr lang="ru-RU" dirty="0">
                <a:latin typeface="Balkara Free Condensed - npoekm"/>
              </a:rPr>
              <a:t>сипова </a:t>
            </a:r>
            <a:r>
              <a:rPr lang="ru-RU" sz="3200" dirty="0">
                <a:latin typeface="Balkara Free Condensed - npoekm"/>
              </a:rPr>
              <a:t>А</a:t>
            </a:r>
            <a:r>
              <a:rPr lang="ru-RU" dirty="0">
                <a:latin typeface="Balkara Free Condensed - npoekm"/>
              </a:rPr>
              <a:t>настасия </a:t>
            </a:r>
            <a:r>
              <a:rPr lang="ru-RU" sz="3200" dirty="0">
                <a:latin typeface="Balkara Free Condensed - npoekm"/>
              </a:rPr>
              <a:t>Е</a:t>
            </a:r>
            <a:r>
              <a:rPr lang="ru-RU" dirty="0">
                <a:latin typeface="Balkara Free Condensed - npoekm"/>
              </a:rPr>
              <a:t>вгеньевна</a:t>
            </a:r>
            <a:endParaRPr dirty="0"/>
          </a:p>
          <a:p>
            <a:pPr algn="ctr">
              <a:defRPr/>
            </a:pPr>
            <a:endParaRPr lang="ru-RU" dirty="0">
              <a:latin typeface="Balkara Free Condensed - npoekm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Balkara Free Condensed - npoekm"/>
              </a:rPr>
              <a:t>Л</a:t>
            </a:r>
            <a:r>
              <a:rPr lang="ru-RU" dirty="0">
                <a:latin typeface="Balkara Free Condensed - npoekm"/>
              </a:rPr>
              <a:t>осева </a:t>
            </a:r>
            <a:r>
              <a:rPr lang="ru-RU" sz="3200" dirty="0">
                <a:latin typeface="Balkara Free Condensed - npoekm"/>
              </a:rPr>
              <a:t>А</a:t>
            </a:r>
            <a:r>
              <a:rPr lang="ru-RU" dirty="0">
                <a:latin typeface="Balkara Free Condensed - npoekm"/>
              </a:rPr>
              <a:t>настасия </a:t>
            </a:r>
            <a:r>
              <a:rPr lang="ru-RU" sz="3200" dirty="0">
                <a:latin typeface="Balkara Free Condensed - npoekm"/>
              </a:rPr>
              <a:t>А</a:t>
            </a:r>
            <a:r>
              <a:rPr lang="ru-RU" dirty="0">
                <a:latin typeface="Balkara Free Condensed - npoekm"/>
              </a:rPr>
              <a:t>лександровна</a:t>
            </a:r>
            <a:endParaRPr dirty="0"/>
          </a:p>
          <a:p>
            <a:pPr algn="ctr">
              <a:defRPr/>
            </a:pPr>
            <a:endParaRPr lang="ru-RU" dirty="0">
              <a:latin typeface="Balkara Free Condensed - npoekm"/>
            </a:endParaRPr>
          </a:p>
          <a:p>
            <a:pPr algn="ctr">
              <a:defRPr/>
            </a:pPr>
            <a:endParaRPr lang="ru-RU" sz="1200" dirty="0">
              <a:latin typeface="Balkara Free Condensed - npoekm"/>
            </a:endParaRPr>
          </a:p>
          <a:p>
            <a:pPr algn="ctr">
              <a:defRPr/>
            </a:pPr>
            <a:endParaRPr lang="ru-RU" dirty="0">
              <a:latin typeface="Balkara Free Condensed - npoekm"/>
            </a:endParaRPr>
          </a:p>
        </p:txBody>
      </p:sp>
      <p:pic>
        <p:nvPicPr>
          <p:cNvPr id="1026" name="Picture 2" descr="C:\Users\User\Desktop\ку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315" y="0"/>
            <a:ext cx="3897686" cy="68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2771800" y="5661248"/>
            <a:ext cx="3353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2000">
                <a:latin typeface="Balkara Free Condensed - npoekm"/>
              </a:rPr>
              <a:t>Ручной гончарный круг</a:t>
            </a:r>
            <a:endParaRPr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6493" y="1268759"/>
            <a:ext cx="6840760" cy="38433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1187115" y="5733256"/>
            <a:ext cx="638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2000">
                <a:latin typeface="Balkara Free Condensed - npoekm"/>
              </a:rPr>
              <a:t>Сани – волокуши для вывоза брёвен из леса</a:t>
            </a: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628800"/>
            <a:ext cx="6838033" cy="33123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4130232" y="5631909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2000">
                <a:latin typeface="Balkara Free Condensed - npoekm"/>
              </a:rPr>
              <a:t>Капкан</a:t>
            </a: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38002" y="1196752"/>
            <a:ext cx="6120681" cy="395577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2195768" y="5602864"/>
            <a:ext cx="4572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Balkara Free Condensed - npoekm"/>
              </a:rPr>
              <a:t>Дымарь для отпугивания пчёл </a:t>
            </a:r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при вынимании мёда </a:t>
            </a:r>
            <a:endParaRPr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101022" y="1772816"/>
            <a:ext cx="4994642" cy="316835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1979712" y="5679055"/>
            <a:ext cx="5043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Balkara Free Condensed - npoekm"/>
              </a:rPr>
              <a:t>Ботало </a:t>
            </a:r>
            <a:r>
              <a:rPr lang="ru-RU" sz="2000"/>
              <a:t>(</a:t>
            </a:r>
            <a:r>
              <a:rPr lang="ru-RU" sz="2000">
                <a:latin typeface="Balkara Free Condensed - npoekm"/>
              </a:rPr>
              <a:t>колокольчик</a:t>
            </a:r>
            <a:r>
              <a:rPr lang="ru-RU" sz="2000"/>
              <a:t>)</a:t>
            </a:r>
            <a:r>
              <a:rPr lang="ru-RU" sz="2000">
                <a:latin typeface="Balkara Free Condensed - npoekm"/>
              </a:rPr>
              <a:t>, для коровы, </a:t>
            </a:r>
          </a:p>
          <a:p>
            <a:pPr algn="ctr">
              <a:defRPr/>
            </a:pPr>
            <a:r>
              <a:rPr lang="ru-RU" sz="2000">
                <a:latin typeface="Balkara Free Condensed - npoekm"/>
              </a:rPr>
              <a:t>пасущейся без пастуха</a:t>
            </a: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11760" y="1556792"/>
            <a:ext cx="4464496" cy="35090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пусто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405614" cy="50405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3311152" y="5661248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2000">
                <a:latin typeface="Balkara Free Condensed - npoekm"/>
              </a:rPr>
              <a:t>Набойные доски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392290" y="1340768"/>
            <a:ext cx="4175224" cy="383279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426</Words>
  <Application>Microsoft Office PowerPoint</Application>
  <DocSecurity>0</DocSecurity>
  <PresentationFormat>Экран (4:3)</PresentationFormat>
  <Paragraphs>134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MS Gothic</vt:lpstr>
      <vt:lpstr>Arial</vt:lpstr>
      <vt:lpstr>Balkara Free Condensed - npoekm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Владимир Владимирович Василенко</cp:lastModifiedBy>
  <cp:revision>91</cp:revision>
  <dcterms:created xsi:type="dcterms:W3CDTF">2024-09-11T10:17:08Z</dcterms:created>
  <dcterms:modified xsi:type="dcterms:W3CDTF">2024-11-26T07:16:57Z</dcterms:modified>
  <dc:identifier/>
  <cp:contentStatus/>
  <dc:language/>
  <cp:version/>
</cp:coreProperties>
</file>