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4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7" r:id="rId21"/>
    <p:sldId id="276" r:id="rId22"/>
    <p:sldId id="279" r:id="rId23"/>
    <p:sldId id="278" r:id="rId24"/>
    <p:sldId id="280" r:id="rId25"/>
    <p:sldId id="282" r:id="rId26"/>
    <p:sldId id="281" r:id="rId27"/>
    <p:sldId id="284" r:id="rId28"/>
    <p:sldId id="283" r:id="rId29"/>
    <p:sldId id="285" r:id="rId30"/>
    <p:sldId id="286" r:id="rId31"/>
    <p:sldId id="287" r:id="rId32"/>
    <p:sldId id="288" r:id="rId33"/>
    <p:sldId id="290" r:id="rId34"/>
    <p:sldId id="291" r:id="rId35"/>
    <p:sldId id="292" r:id="rId36"/>
    <p:sldId id="293" r:id="rId37"/>
    <p:sldId id="258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DA0B8-9035-4066-A7F9-124ED06B5E2B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3B7-25A0-494B-91B6-2620ABFD4C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DA0B8-9035-4066-A7F9-124ED06B5E2B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3B7-25A0-494B-91B6-2620ABFD4C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DA0B8-9035-4066-A7F9-124ED06B5E2B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3B7-25A0-494B-91B6-2620ABFD4C2E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DA0B8-9035-4066-A7F9-124ED06B5E2B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3B7-25A0-494B-91B6-2620ABFD4C2E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DA0B8-9035-4066-A7F9-124ED06B5E2B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3B7-25A0-494B-91B6-2620ABFD4C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DA0B8-9035-4066-A7F9-124ED06B5E2B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3B7-25A0-494B-91B6-2620ABFD4C2E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DA0B8-9035-4066-A7F9-124ED06B5E2B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3B7-25A0-494B-91B6-2620ABFD4C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DA0B8-9035-4066-A7F9-124ED06B5E2B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3B7-25A0-494B-91B6-2620ABFD4C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DA0B8-9035-4066-A7F9-124ED06B5E2B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3B7-25A0-494B-91B6-2620ABFD4C2E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DA0B8-9035-4066-A7F9-124ED06B5E2B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3B7-25A0-494B-91B6-2620ABFD4C2E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DA0B8-9035-4066-A7F9-124ED06B5E2B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DB3B7-25A0-494B-91B6-2620ABFD4C2E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565DA0B8-9035-4066-A7F9-124ED06B5E2B}" type="datetimeFigureOut">
              <a:rPr lang="ru-RU" smtClean="0"/>
              <a:t>11.11.2024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0E5DB3B7-25A0-494B-91B6-2620ABFD4C2E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Развитие, изменения, поиск.</a:t>
            </a:r>
            <a:br>
              <a:rPr lang="ru-RU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50 лет деятельности Молодёжной библиотеки Республики Коми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5229200"/>
            <a:ext cx="6400800" cy="1473200"/>
          </a:xfrm>
        </p:spPr>
        <p:txBody>
          <a:bodyPr>
            <a:normAutofit/>
          </a:bodyPr>
          <a:lstStyle/>
          <a:p>
            <a:pPr algn="r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Винниченко Ольга Аркадьевна, </a:t>
            </a:r>
          </a:p>
          <a:p>
            <a:pPr algn="r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директор Молодёжной библиотеки </a:t>
            </a:r>
          </a:p>
          <a:p>
            <a:pPr algn="r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  <a:latin typeface="+mj-lt"/>
                <a:ea typeface="+mj-ea"/>
                <a:cs typeface="+mj-cs"/>
              </a:rPr>
              <a:t>Республики Коми</a:t>
            </a:r>
            <a:endParaRPr lang="ru-RU" sz="2200" dirty="0">
              <a:solidFill>
                <a:schemeClr val="tx2">
                  <a:lumMod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9968695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unkomi.ru/wp-content/uploads/2024/06/Zal-periodi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917556"/>
            <a:ext cx="8296389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1884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unkomi.ru/wp-content/uploads/2024/06/Zal-periodi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484784"/>
            <a:ext cx="3463553" cy="4669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7" y="1772816"/>
            <a:ext cx="5007623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84624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unkomi.ru/wp-content/uploads/2024/06/Zal-periodi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начало 2000-х 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05" y="1196752"/>
            <a:ext cx="7568616" cy="550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11303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unkomi.ru/wp-content/uploads/2024/06/Zal-periodi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80994"/>
            <a:ext cx="7632848" cy="570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5632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unkomi.ru/wp-content/uploads/2024/06/Zal-periodi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5805"/>
            <a:ext cx="7745440" cy="581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8345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unkomi.ru/wp-content/uploads/2024/06/Zal-periodi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21355"/>
            <a:ext cx="7373708" cy="5530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7708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unkomi.ru/wp-content/uploads/2024/06/Zal-periodi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1" r="3497" b="1997"/>
          <a:stretch/>
        </p:blipFill>
        <p:spPr bwMode="auto">
          <a:xfrm>
            <a:off x="675555" y="836712"/>
            <a:ext cx="7704856" cy="5776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51946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unkomi.ru/wp-content/uploads/2024/06/Zal-periodi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08720"/>
            <a:ext cx="7704856" cy="5766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5963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unkomi.ru/wp-content/uploads/2024/06/Zal-periodi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1" y="903710"/>
            <a:ext cx="7920880" cy="5809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7647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unkomi.ru/wp-content/uploads/2024/06/Zal-periodi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" t="1532" r="2433"/>
          <a:stretch/>
        </p:blipFill>
        <p:spPr bwMode="auto">
          <a:xfrm>
            <a:off x="971600" y="960429"/>
            <a:ext cx="7376284" cy="566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7714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70-е годы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12776"/>
            <a:ext cx="7991619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918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unkomi.ru/wp-content/uploads/2024/06/Zal-periodi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11345"/>
            <a:ext cx="7208697" cy="4782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611560" y="166991"/>
            <a:ext cx="7859217" cy="111438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2012-2015 г. </a:t>
            </a:r>
            <a:r>
              <a:rPr lang="ru-RU" sz="3600" dirty="0" smtClean="0">
                <a:solidFill>
                  <a:schemeClr val="tx2">
                    <a:lumMod val="50000"/>
                  </a:schemeClr>
                </a:solidFill>
              </a:rPr>
              <a:t>Проект «Библиотека для молодежи в новом формате»  </a:t>
            </a:r>
            <a:endParaRPr lang="ru-RU" sz="36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552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unkomi.ru/wp-content/uploads/2024/06/Zal-periodi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2519"/>
            <a:ext cx="777686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46970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unkomi.ru/wp-content/uploads/2024/06/Zal-periodi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864425" cy="5898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39315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unkomi.ru/wp-content/uploads/2024/06/Zal-periodi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47102"/>
            <a:ext cx="8064896" cy="5344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1813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unkomi.ru/wp-content/uploads/2024/06/Zal-periodi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457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2" t="2506" r="13289"/>
          <a:stretch/>
        </p:blipFill>
        <p:spPr bwMode="auto">
          <a:xfrm>
            <a:off x="971600" y="836712"/>
            <a:ext cx="7121414" cy="5903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73298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unkomi.ru/wp-content/uploads/2024/06/Zal-periodi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352928" cy="5568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1929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unkomi.ru/wp-content/uploads/2024/06/Zal-periodi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980728"/>
            <a:ext cx="8198149" cy="5462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9022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unkomi.ru/wp-content/uploads/2024/06/Zal-periodi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764704"/>
            <a:ext cx="7712025" cy="57840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564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unkomi.ru/wp-content/uploads/2024/06/Zal-periodi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908720"/>
            <a:ext cx="8208912" cy="5444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91065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82" y="1124744"/>
            <a:ext cx="8349539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02227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7" y="620689"/>
            <a:ext cx="5256584" cy="583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314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776864" cy="5835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2"/>
          <p:cNvSpPr txBox="1">
            <a:spLocks/>
          </p:cNvSpPr>
          <p:nvPr/>
        </p:nvSpPr>
        <p:spPr>
          <a:xfrm>
            <a:off x="581843" y="132565"/>
            <a:ext cx="7859217" cy="111438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Известные проекты  Молодёжки</a:t>
            </a:r>
            <a:endParaRPr lang="ru-RU" sz="4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5261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424936" cy="56144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73586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7870166" cy="5902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3882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908720"/>
            <a:ext cx="7704856" cy="577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1825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8328676" cy="5556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33665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700722" cy="5475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827249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8280920" cy="55216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60798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2"/>
          <p:cNvSpPr txBox="1">
            <a:spLocks/>
          </p:cNvSpPr>
          <p:nvPr/>
        </p:nvSpPr>
        <p:spPr>
          <a:xfrm>
            <a:off x="683567" y="2708920"/>
            <a:ext cx="7859217" cy="111438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sz="4000" dirty="0" smtClean="0">
                <a:solidFill>
                  <a:schemeClr val="tx2">
                    <a:lumMod val="50000"/>
                  </a:schemeClr>
                </a:solidFill>
              </a:rPr>
              <a:t>Благодарим за внимание. </a:t>
            </a:r>
            <a:endParaRPr lang="ru-RU" sz="4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62638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unkomi.ru/wp-content/uploads/2024/06/Zal-periodi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46" y="953033"/>
            <a:ext cx="8703305" cy="549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5385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2"/>
          <p:cNvSpPr txBox="1">
            <a:spLocks/>
          </p:cNvSpPr>
          <p:nvPr/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80-е годы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4" t="3403" r="4464" b="55242"/>
          <a:stretch/>
        </p:blipFill>
        <p:spPr bwMode="auto">
          <a:xfrm>
            <a:off x="323528" y="1290415"/>
            <a:ext cx="8496944" cy="5358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13231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https://unkomi.ru/wp-content/uploads/2024/06/Zal-periodi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6" descr="https://unkomi.ru/wp-content/uploads/2024/06/Zal-periodiki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25" y="692696"/>
            <a:ext cx="8348994" cy="5521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16383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764704"/>
            <a:ext cx="8410534" cy="5184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8073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unkomi.ru/wp-content/uploads/2024/06/Zal-periodi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23" y="836712"/>
            <a:ext cx="8770109" cy="567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0767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unkomi.ru/wp-content/uploads/2024/06/Zal-periodiki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96752"/>
            <a:ext cx="7200800" cy="54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2"/>
          <p:cNvSpPr txBox="1">
            <a:spLocks/>
          </p:cNvSpPr>
          <p:nvPr/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90-е годы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3995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112</TotalTime>
  <Words>42</Words>
  <Application>Microsoft Office PowerPoint</Application>
  <PresentationFormat>Экран (4:3)</PresentationFormat>
  <Paragraphs>11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Волна</vt:lpstr>
      <vt:lpstr>Развитие, изменения, поиск. 50 лет деятельности Молодёжной библиотеки Республики Коми</vt:lpstr>
      <vt:lpstr>70-е годы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Развитие, изменения, поиск. 50 лет деятельности Молодёжной библиотеки Республики Коми</dc:title>
  <dc:creator>Лариса А. Кобаладзе</dc:creator>
  <cp:lastModifiedBy>Лариса А. Кобаладзе</cp:lastModifiedBy>
  <cp:revision>12</cp:revision>
  <dcterms:created xsi:type="dcterms:W3CDTF">2024-11-11T12:10:15Z</dcterms:created>
  <dcterms:modified xsi:type="dcterms:W3CDTF">2024-11-11T14:02:40Z</dcterms:modified>
</cp:coreProperties>
</file>