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3" r:id="rId2"/>
    <p:sldId id="274" r:id="rId3"/>
    <p:sldId id="259" r:id="rId4"/>
    <p:sldId id="275" r:id="rId5"/>
    <p:sldId id="276" r:id="rId6"/>
    <p:sldId id="284" r:id="rId7"/>
    <p:sldId id="279" r:id="rId8"/>
    <p:sldId id="281" r:id="rId9"/>
    <p:sldId id="282" r:id="rId10"/>
    <p:sldId id="283" r:id="rId11"/>
    <p:sldId id="277" r:id="rId12"/>
    <p:sldId id="286" r:id="rId13"/>
    <p:sldId id="256" r:id="rId14"/>
    <p:sldId id="289" r:id="rId15"/>
    <p:sldId id="287" r:id="rId16"/>
    <p:sldId id="288" r:id="rId17"/>
    <p:sldId id="285" r:id="rId18"/>
    <p:sldId id="290" r:id="rId19"/>
    <p:sldId id="291" r:id="rId20"/>
    <p:sldId id="263" r:id="rId21"/>
    <p:sldId id="304" r:id="rId22"/>
    <p:sldId id="265" r:id="rId23"/>
    <p:sldId id="293" r:id="rId24"/>
    <p:sldId id="264" r:id="rId25"/>
    <p:sldId id="292" r:id="rId26"/>
    <p:sldId id="294" r:id="rId27"/>
    <p:sldId id="296" r:id="rId28"/>
    <p:sldId id="295" r:id="rId29"/>
    <p:sldId id="305" r:id="rId30"/>
    <p:sldId id="262" r:id="rId31"/>
    <p:sldId id="306" r:id="rId32"/>
    <p:sldId id="297" r:id="rId33"/>
    <p:sldId id="302" r:id="rId34"/>
    <p:sldId id="303" r:id="rId35"/>
    <p:sldId id="298" r:id="rId36"/>
    <p:sldId id="301" r:id="rId37"/>
    <p:sldId id="300" r:id="rId38"/>
    <p:sldId id="266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B0"/>
    <a:srgbClr val="2F6340"/>
    <a:srgbClr val="ECC5AC"/>
    <a:srgbClr val="8C9D78"/>
    <a:srgbClr val="FFFFCC"/>
    <a:srgbClr val="216F75"/>
    <a:srgbClr val="E7EAF0"/>
    <a:srgbClr val="387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9199" autoAdjust="0"/>
  </p:normalViewPr>
  <p:slideViewPr>
    <p:cSldViewPr>
      <p:cViewPr>
        <p:scale>
          <a:sx n="125" d="100"/>
          <a:sy n="125" d="100"/>
        </p:scale>
        <p:origin x="-1500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AD792-4EEB-4E96-8FA5-6AFD37D24E1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E6378-D57E-45C6-8318-B1CB931EE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6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6378-D57E-45C6-8318-B1CB931EE5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3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6378-D57E-45C6-8318-B1CB931EE58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7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5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6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3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1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2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5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8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938B-37E8-4E02-ABFF-50472BFBB8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236F-2D76-403B-A089-132DF81DA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microsoft.com/office/2007/relationships/hdphoto" Target="../media/hdphoto4.wdp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-27577" y="2249714"/>
            <a:ext cx="9185366" cy="2996112"/>
          </a:xfrm>
          <a:custGeom>
            <a:avLst/>
            <a:gdLst>
              <a:gd name="connsiteX0" fmla="*/ 0 w 9535886"/>
              <a:gd name="connsiteY0" fmla="*/ 29029 h 3323772"/>
              <a:gd name="connsiteX1" fmla="*/ 3381828 w 9535886"/>
              <a:gd name="connsiteY1" fmla="*/ 0 h 3323772"/>
              <a:gd name="connsiteX2" fmla="*/ 9535886 w 9535886"/>
              <a:gd name="connsiteY2" fmla="*/ 2641600 h 3323772"/>
              <a:gd name="connsiteX3" fmla="*/ 9187543 w 9535886"/>
              <a:gd name="connsiteY3" fmla="*/ 3323772 h 3323772"/>
              <a:gd name="connsiteX4" fmla="*/ 58057 w 9535886"/>
              <a:gd name="connsiteY4" fmla="*/ 2931886 h 3323772"/>
              <a:gd name="connsiteX5" fmla="*/ 0 w 9535886"/>
              <a:gd name="connsiteY5" fmla="*/ 29029 h 3323772"/>
              <a:gd name="connsiteX0" fmla="*/ 0 w 9505406"/>
              <a:gd name="connsiteY0" fmla="*/ 29029 h 3323772"/>
              <a:gd name="connsiteX1" fmla="*/ 3351348 w 9505406"/>
              <a:gd name="connsiteY1" fmla="*/ 0 h 3323772"/>
              <a:gd name="connsiteX2" fmla="*/ 9505406 w 9505406"/>
              <a:gd name="connsiteY2" fmla="*/ 2641600 h 3323772"/>
              <a:gd name="connsiteX3" fmla="*/ 9157063 w 9505406"/>
              <a:gd name="connsiteY3" fmla="*/ 3323772 h 3323772"/>
              <a:gd name="connsiteX4" fmla="*/ 27577 w 9505406"/>
              <a:gd name="connsiteY4" fmla="*/ 2931886 h 3323772"/>
              <a:gd name="connsiteX5" fmla="*/ 0 w 9505406"/>
              <a:gd name="connsiteY5" fmla="*/ 29029 h 3323772"/>
              <a:gd name="connsiteX0" fmla="*/ 0 w 9223466"/>
              <a:gd name="connsiteY0" fmla="*/ 29029 h 3323772"/>
              <a:gd name="connsiteX1" fmla="*/ 3351348 w 9223466"/>
              <a:gd name="connsiteY1" fmla="*/ 0 h 3323772"/>
              <a:gd name="connsiteX2" fmla="*/ 9223466 w 9223466"/>
              <a:gd name="connsiteY2" fmla="*/ 2512060 h 3323772"/>
              <a:gd name="connsiteX3" fmla="*/ 9157063 w 9223466"/>
              <a:gd name="connsiteY3" fmla="*/ 3323772 h 3323772"/>
              <a:gd name="connsiteX4" fmla="*/ 27577 w 9223466"/>
              <a:gd name="connsiteY4" fmla="*/ 2931886 h 3323772"/>
              <a:gd name="connsiteX5" fmla="*/ 0 w 9223466"/>
              <a:gd name="connsiteY5" fmla="*/ 29029 h 3323772"/>
              <a:gd name="connsiteX0" fmla="*/ 0 w 9185366"/>
              <a:gd name="connsiteY0" fmla="*/ 29029 h 3323772"/>
              <a:gd name="connsiteX1" fmla="*/ 3351348 w 9185366"/>
              <a:gd name="connsiteY1" fmla="*/ 0 h 3323772"/>
              <a:gd name="connsiteX2" fmla="*/ 9185366 w 9185366"/>
              <a:gd name="connsiteY2" fmla="*/ 2504440 h 3323772"/>
              <a:gd name="connsiteX3" fmla="*/ 9157063 w 9185366"/>
              <a:gd name="connsiteY3" fmla="*/ 3323772 h 3323772"/>
              <a:gd name="connsiteX4" fmla="*/ 27577 w 9185366"/>
              <a:gd name="connsiteY4" fmla="*/ 2931886 h 3323772"/>
              <a:gd name="connsiteX5" fmla="*/ 0 w 9185366"/>
              <a:gd name="connsiteY5" fmla="*/ 29029 h 3323772"/>
              <a:gd name="connsiteX0" fmla="*/ 0 w 9185366"/>
              <a:gd name="connsiteY0" fmla="*/ 29029 h 3293292"/>
              <a:gd name="connsiteX1" fmla="*/ 3351348 w 9185366"/>
              <a:gd name="connsiteY1" fmla="*/ 0 h 3293292"/>
              <a:gd name="connsiteX2" fmla="*/ 9185366 w 9185366"/>
              <a:gd name="connsiteY2" fmla="*/ 2504440 h 3293292"/>
              <a:gd name="connsiteX3" fmla="*/ 9179923 w 9185366"/>
              <a:gd name="connsiteY3" fmla="*/ 3293292 h 3293292"/>
              <a:gd name="connsiteX4" fmla="*/ 27577 w 9185366"/>
              <a:gd name="connsiteY4" fmla="*/ 2931886 h 3293292"/>
              <a:gd name="connsiteX5" fmla="*/ 0 w 9185366"/>
              <a:gd name="connsiteY5" fmla="*/ 29029 h 3293292"/>
              <a:gd name="connsiteX0" fmla="*/ 0 w 9185366"/>
              <a:gd name="connsiteY0" fmla="*/ 29029 h 2965632"/>
              <a:gd name="connsiteX1" fmla="*/ 3351348 w 9185366"/>
              <a:gd name="connsiteY1" fmla="*/ 0 h 2965632"/>
              <a:gd name="connsiteX2" fmla="*/ 9185366 w 9185366"/>
              <a:gd name="connsiteY2" fmla="*/ 2504440 h 2965632"/>
              <a:gd name="connsiteX3" fmla="*/ 9179923 w 9185366"/>
              <a:gd name="connsiteY3" fmla="*/ 2965632 h 2965632"/>
              <a:gd name="connsiteX4" fmla="*/ 27577 w 9185366"/>
              <a:gd name="connsiteY4" fmla="*/ 2931886 h 2965632"/>
              <a:gd name="connsiteX5" fmla="*/ 0 w 9185366"/>
              <a:gd name="connsiteY5" fmla="*/ 29029 h 2965632"/>
              <a:gd name="connsiteX0" fmla="*/ 0 w 9185366"/>
              <a:gd name="connsiteY0" fmla="*/ 29029 h 2996112"/>
              <a:gd name="connsiteX1" fmla="*/ 3351348 w 9185366"/>
              <a:gd name="connsiteY1" fmla="*/ 0 h 2996112"/>
              <a:gd name="connsiteX2" fmla="*/ 9185366 w 9185366"/>
              <a:gd name="connsiteY2" fmla="*/ 2504440 h 2996112"/>
              <a:gd name="connsiteX3" fmla="*/ 9172303 w 9185366"/>
              <a:gd name="connsiteY3" fmla="*/ 2996112 h 2996112"/>
              <a:gd name="connsiteX4" fmla="*/ 27577 w 9185366"/>
              <a:gd name="connsiteY4" fmla="*/ 2931886 h 2996112"/>
              <a:gd name="connsiteX5" fmla="*/ 0 w 9185366"/>
              <a:gd name="connsiteY5" fmla="*/ 29029 h 29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5366" h="2996112">
                <a:moveTo>
                  <a:pt x="0" y="29029"/>
                </a:moveTo>
                <a:lnTo>
                  <a:pt x="3351348" y="0"/>
                </a:lnTo>
                <a:lnTo>
                  <a:pt x="9185366" y="2504440"/>
                </a:lnTo>
                <a:cubicBezTo>
                  <a:pt x="9183552" y="2767391"/>
                  <a:pt x="9174117" y="2733161"/>
                  <a:pt x="9172303" y="2996112"/>
                </a:cubicBezTo>
                <a:lnTo>
                  <a:pt x="27577" y="2931886"/>
                </a:lnTo>
                <a:lnTo>
                  <a:pt x="0" y="29029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161143" y="-59413"/>
            <a:ext cx="8006080" cy="4870268"/>
          </a:xfrm>
          <a:custGeom>
            <a:avLst/>
            <a:gdLst>
              <a:gd name="connsiteX0" fmla="*/ 1814286 w 8505371"/>
              <a:gd name="connsiteY0" fmla="*/ 58057 h 5065485"/>
              <a:gd name="connsiteX1" fmla="*/ 0 w 8505371"/>
              <a:gd name="connsiteY1" fmla="*/ 2452914 h 5065485"/>
              <a:gd name="connsiteX2" fmla="*/ 4949371 w 8505371"/>
              <a:gd name="connsiteY2" fmla="*/ 3991428 h 5065485"/>
              <a:gd name="connsiteX3" fmla="*/ 8505371 w 8505371"/>
              <a:gd name="connsiteY3" fmla="*/ 5065485 h 5065485"/>
              <a:gd name="connsiteX4" fmla="*/ 8128000 w 8505371"/>
              <a:gd name="connsiteY4" fmla="*/ 0 h 5065485"/>
              <a:gd name="connsiteX5" fmla="*/ 1727200 w 8505371"/>
              <a:gd name="connsiteY5" fmla="*/ 87085 h 5065485"/>
              <a:gd name="connsiteX6" fmla="*/ 1814286 w 8505371"/>
              <a:gd name="connsiteY6" fmla="*/ 58057 h 5065485"/>
              <a:gd name="connsiteX0" fmla="*/ 1814286 w 8505371"/>
              <a:gd name="connsiteY0" fmla="*/ 0 h 5007428"/>
              <a:gd name="connsiteX1" fmla="*/ 0 w 8505371"/>
              <a:gd name="connsiteY1" fmla="*/ 2394857 h 5007428"/>
              <a:gd name="connsiteX2" fmla="*/ 4949371 w 8505371"/>
              <a:gd name="connsiteY2" fmla="*/ 3933371 h 5007428"/>
              <a:gd name="connsiteX3" fmla="*/ 8505371 w 8505371"/>
              <a:gd name="connsiteY3" fmla="*/ 5007428 h 5007428"/>
              <a:gd name="connsiteX4" fmla="*/ 8120380 w 8505371"/>
              <a:gd name="connsiteY4" fmla="*/ 86723 h 5007428"/>
              <a:gd name="connsiteX5" fmla="*/ 1727200 w 8505371"/>
              <a:gd name="connsiteY5" fmla="*/ 29028 h 5007428"/>
              <a:gd name="connsiteX6" fmla="*/ 1814286 w 8505371"/>
              <a:gd name="connsiteY6" fmla="*/ 0 h 5007428"/>
              <a:gd name="connsiteX0" fmla="*/ 1814286 w 8505371"/>
              <a:gd name="connsiteY0" fmla="*/ 0 h 5007428"/>
              <a:gd name="connsiteX1" fmla="*/ 0 w 8505371"/>
              <a:gd name="connsiteY1" fmla="*/ 2394857 h 5007428"/>
              <a:gd name="connsiteX2" fmla="*/ 4949371 w 8505371"/>
              <a:gd name="connsiteY2" fmla="*/ 3933371 h 5007428"/>
              <a:gd name="connsiteX3" fmla="*/ 8505371 w 8505371"/>
              <a:gd name="connsiteY3" fmla="*/ 5007428 h 5007428"/>
              <a:gd name="connsiteX4" fmla="*/ 8006080 w 8505371"/>
              <a:gd name="connsiteY4" fmla="*/ 48623 h 5007428"/>
              <a:gd name="connsiteX5" fmla="*/ 1727200 w 8505371"/>
              <a:gd name="connsiteY5" fmla="*/ 29028 h 5007428"/>
              <a:gd name="connsiteX6" fmla="*/ 1814286 w 8505371"/>
              <a:gd name="connsiteY6" fmla="*/ 0 h 5007428"/>
              <a:gd name="connsiteX0" fmla="*/ 1814286 w 8086271"/>
              <a:gd name="connsiteY0" fmla="*/ 0 h 4877888"/>
              <a:gd name="connsiteX1" fmla="*/ 0 w 8086271"/>
              <a:gd name="connsiteY1" fmla="*/ 2394857 h 4877888"/>
              <a:gd name="connsiteX2" fmla="*/ 4949371 w 8086271"/>
              <a:gd name="connsiteY2" fmla="*/ 3933371 h 4877888"/>
              <a:gd name="connsiteX3" fmla="*/ 8086271 w 8086271"/>
              <a:gd name="connsiteY3" fmla="*/ 4877888 h 4877888"/>
              <a:gd name="connsiteX4" fmla="*/ 8006080 w 8086271"/>
              <a:gd name="connsiteY4" fmla="*/ 48623 h 4877888"/>
              <a:gd name="connsiteX5" fmla="*/ 1727200 w 8086271"/>
              <a:gd name="connsiteY5" fmla="*/ 29028 h 4877888"/>
              <a:gd name="connsiteX6" fmla="*/ 1814286 w 8086271"/>
              <a:gd name="connsiteY6" fmla="*/ 0 h 4877888"/>
              <a:gd name="connsiteX0" fmla="*/ 1814286 w 8006080"/>
              <a:gd name="connsiteY0" fmla="*/ 0 h 4832168"/>
              <a:gd name="connsiteX1" fmla="*/ 0 w 8006080"/>
              <a:gd name="connsiteY1" fmla="*/ 2394857 h 4832168"/>
              <a:gd name="connsiteX2" fmla="*/ 4949371 w 8006080"/>
              <a:gd name="connsiteY2" fmla="*/ 3933371 h 4832168"/>
              <a:gd name="connsiteX3" fmla="*/ 7941491 w 8006080"/>
              <a:gd name="connsiteY3" fmla="*/ 4832168 h 4832168"/>
              <a:gd name="connsiteX4" fmla="*/ 8006080 w 8006080"/>
              <a:gd name="connsiteY4" fmla="*/ 48623 h 4832168"/>
              <a:gd name="connsiteX5" fmla="*/ 1727200 w 8006080"/>
              <a:gd name="connsiteY5" fmla="*/ 29028 h 4832168"/>
              <a:gd name="connsiteX6" fmla="*/ 1814286 w 8006080"/>
              <a:gd name="connsiteY6" fmla="*/ 0 h 4832168"/>
              <a:gd name="connsiteX0" fmla="*/ 1814286 w 8006080"/>
              <a:gd name="connsiteY0" fmla="*/ 0 h 4870268"/>
              <a:gd name="connsiteX1" fmla="*/ 0 w 8006080"/>
              <a:gd name="connsiteY1" fmla="*/ 2394857 h 4870268"/>
              <a:gd name="connsiteX2" fmla="*/ 4949371 w 8006080"/>
              <a:gd name="connsiteY2" fmla="*/ 3933371 h 4870268"/>
              <a:gd name="connsiteX3" fmla="*/ 8002451 w 8006080"/>
              <a:gd name="connsiteY3" fmla="*/ 4870268 h 4870268"/>
              <a:gd name="connsiteX4" fmla="*/ 8006080 w 8006080"/>
              <a:gd name="connsiteY4" fmla="*/ 48623 h 4870268"/>
              <a:gd name="connsiteX5" fmla="*/ 1727200 w 8006080"/>
              <a:gd name="connsiteY5" fmla="*/ 29028 h 4870268"/>
              <a:gd name="connsiteX6" fmla="*/ 1814286 w 8006080"/>
              <a:gd name="connsiteY6" fmla="*/ 0 h 487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080" h="4870268">
                <a:moveTo>
                  <a:pt x="1814286" y="0"/>
                </a:moveTo>
                <a:lnTo>
                  <a:pt x="0" y="2394857"/>
                </a:lnTo>
                <a:lnTo>
                  <a:pt x="4949371" y="3933371"/>
                </a:lnTo>
                <a:lnTo>
                  <a:pt x="8002451" y="4870268"/>
                </a:lnTo>
                <a:cubicBezTo>
                  <a:pt x="8003661" y="3263053"/>
                  <a:pt x="8004870" y="1655838"/>
                  <a:pt x="8006080" y="48623"/>
                </a:cubicBezTo>
                <a:lnTo>
                  <a:pt x="1727200" y="29028"/>
                </a:lnTo>
                <a:lnTo>
                  <a:pt x="1814286" y="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26067" y="243021"/>
            <a:ext cx="5698625" cy="2522181"/>
          </a:xfrm>
          <a:custGeom>
            <a:avLst/>
            <a:gdLst>
              <a:gd name="connsiteX0" fmla="*/ 5017805 w 5698625"/>
              <a:gd name="connsiteY0" fmla="*/ 2010506 h 2522181"/>
              <a:gd name="connsiteX1" fmla="*/ 4814605 w 5698625"/>
              <a:gd name="connsiteY1" fmla="*/ 1429935 h 2522181"/>
              <a:gd name="connsiteX2" fmla="*/ 5641919 w 5698625"/>
              <a:gd name="connsiteY2" fmla="*/ 878392 h 2522181"/>
              <a:gd name="connsiteX3" fmla="*/ 5366148 w 5698625"/>
              <a:gd name="connsiteY3" fmla="*/ 283306 h 2522181"/>
              <a:gd name="connsiteX4" fmla="*/ 3290605 w 5698625"/>
              <a:gd name="connsiteY4" fmla="*/ 355878 h 2522181"/>
              <a:gd name="connsiteX5" fmla="*/ 2535862 w 5698625"/>
              <a:gd name="connsiteY5" fmla="*/ 123649 h 2522181"/>
              <a:gd name="connsiteX6" fmla="*/ 547405 w 5698625"/>
              <a:gd name="connsiteY6" fmla="*/ 94620 h 2522181"/>
              <a:gd name="connsiteX7" fmla="*/ 10376 w 5698625"/>
              <a:gd name="connsiteY7" fmla="*/ 1371878 h 2522181"/>
              <a:gd name="connsiteX8" fmla="*/ 344205 w 5698625"/>
              <a:gd name="connsiteY8" fmla="*/ 2344335 h 2522181"/>
              <a:gd name="connsiteX9" fmla="*/ 2013348 w 5698625"/>
              <a:gd name="connsiteY9" fmla="*/ 2213706 h 2522181"/>
              <a:gd name="connsiteX10" fmla="*/ 3232548 w 5698625"/>
              <a:gd name="connsiteY10" fmla="*/ 2518506 h 2522181"/>
              <a:gd name="connsiteX11" fmla="*/ 5017805 w 5698625"/>
              <a:gd name="connsiteY11" fmla="*/ 2010506 h 252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8625" h="2522181">
                <a:moveTo>
                  <a:pt x="5017805" y="2010506"/>
                </a:moveTo>
                <a:cubicBezTo>
                  <a:pt x="5281481" y="1829078"/>
                  <a:pt x="4710586" y="1618621"/>
                  <a:pt x="4814605" y="1429935"/>
                </a:cubicBezTo>
                <a:cubicBezTo>
                  <a:pt x="4918624" y="1241249"/>
                  <a:pt x="5549995" y="1069497"/>
                  <a:pt x="5641919" y="878392"/>
                </a:cubicBezTo>
                <a:cubicBezTo>
                  <a:pt x="5733843" y="687287"/>
                  <a:pt x="5758034" y="370392"/>
                  <a:pt x="5366148" y="283306"/>
                </a:cubicBezTo>
                <a:cubicBezTo>
                  <a:pt x="4974262" y="196220"/>
                  <a:pt x="3762319" y="382487"/>
                  <a:pt x="3290605" y="355878"/>
                </a:cubicBezTo>
                <a:cubicBezTo>
                  <a:pt x="2818891" y="329269"/>
                  <a:pt x="2993062" y="167192"/>
                  <a:pt x="2535862" y="123649"/>
                </a:cubicBezTo>
                <a:cubicBezTo>
                  <a:pt x="2078662" y="80106"/>
                  <a:pt x="968319" y="-113418"/>
                  <a:pt x="547405" y="94620"/>
                </a:cubicBezTo>
                <a:cubicBezTo>
                  <a:pt x="126491" y="302658"/>
                  <a:pt x="44243" y="996926"/>
                  <a:pt x="10376" y="1371878"/>
                </a:cubicBezTo>
                <a:cubicBezTo>
                  <a:pt x="-23491" y="1746830"/>
                  <a:pt x="10376" y="2204030"/>
                  <a:pt x="344205" y="2344335"/>
                </a:cubicBezTo>
                <a:cubicBezTo>
                  <a:pt x="678034" y="2484640"/>
                  <a:pt x="1531957" y="2184678"/>
                  <a:pt x="2013348" y="2213706"/>
                </a:cubicBezTo>
                <a:cubicBezTo>
                  <a:pt x="2494738" y="2242735"/>
                  <a:pt x="2731805" y="2559630"/>
                  <a:pt x="3232548" y="2518506"/>
                </a:cubicBezTo>
                <a:cubicBezTo>
                  <a:pt x="3733291" y="2477382"/>
                  <a:pt x="4754129" y="2191934"/>
                  <a:pt x="5017805" y="2010506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792" y="383429"/>
            <a:ext cx="7038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Franklin Gothic Heavy" panose="020B0903020102020204" pitchFamily="34" charset="0"/>
              </a:rPr>
              <a:t>СЮЖЕТНО-РОЛЕВАЯ ИГРА </a:t>
            </a:r>
            <a:endParaRPr lang="en-US" sz="3600" dirty="0" smtClean="0">
              <a:latin typeface="Franklin Gothic Heavy" panose="020B0903020102020204" pitchFamily="34" charset="0"/>
            </a:endParaRPr>
          </a:p>
          <a:p>
            <a:r>
              <a:rPr lang="ru-RU" sz="3600" dirty="0" smtClean="0">
                <a:latin typeface="Franklin Gothic Heavy" panose="020B0903020102020204" pitchFamily="34" charset="0"/>
              </a:rPr>
              <a:t>В БИБЛИОТЕКЕ:</a:t>
            </a:r>
            <a:endParaRPr lang="ru-RU" sz="3600" dirty="0">
              <a:latin typeface="Franklin Gothic Heavy" panose="020B09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792" y="1583758"/>
            <a:ext cx="4712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Franklin Gothic Heavy" panose="020B0903020102020204" pitchFamily="34" charset="0"/>
              </a:rPr>
              <a:t>ИЗ ОПЫТА РАБОТЫ ОТДЕЛА РЕДКИХ КНИГ КИРОВСКОЙ ОБЛАСТНОЙ НАУЧНОЙ БИБЛИОТЕКИ ИМ. А. И. ГЕРЦЕНА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25760" y="172064"/>
            <a:ext cx="6167190" cy="2528626"/>
          </a:xfrm>
          <a:custGeom>
            <a:avLst/>
            <a:gdLst>
              <a:gd name="connsiteX0" fmla="*/ 307350 w 6167190"/>
              <a:gd name="connsiteY0" fmla="*/ 1399294 h 2528626"/>
              <a:gd name="connsiteX1" fmla="*/ 31579 w 6167190"/>
              <a:gd name="connsiteY1" fmla="*/ 1036437 h 2528626"/>
              <a:gd name="connsiteX2" fmla="*/ 118665 w 6167190"/>
              <a:gd name="connsiteY2" fmla="*/ 267179 h 2528626"/>
              <a:gd name="connsiteX3" fmla="*/ 1033065 w 6167190"/>
              <a:gd name="connsiteY3" fmla="*/ 267179 h 2528626"/>
              <a:gd name="connsiteX4" fmla="*/ 1947465 w 6167190"/>
              <a:gd name="connsiteY4" fmla="*/ 5922 h 2528626"/>
              <a:gd name="connsiteX5" fmla="*/ 3790779 w 6167190"/>
              <a:gd name="connsiteY5" fmla="*/ 78494 h 2528626"/>
              <a:gd name="connsiteX6" fmla="*/ 5692150 w 6167190"/>
              <a:gd name="connsiteY6" fmla="*/ 165579 h 2528626"/>
              <a:gd name="connsiteX7" fmla="*/ 6113065 w 6167190"/>
              <a:gd name="connsiteY7" fmla="*/ 818722 h 2528626"/>
              <a:gd name="connsiteX8" fmla="*/ 4763236 w 6167190"/>
              <a:gd name="connsiteY8" fmla="*/ 1152551 h 2528626"/>
              <a:gd name="connsiteX9" fmla="*/ 5169636 w 6167190"/>
              <a:gd name="connsiteY9" fmla="*/ 2066951 h 2528626"/>
              <a:gd name="connsiteX10" fmla="*/ 3297293 w 6167190"/>
              <a:gd name="connsiteY10" fmla="*/ 2516894 h 2528626"/>
              <a:gd name="connsiteX11" fmla="*/ 771807 w 6167190"/>
              <a:gd name="connsiteY11" fmla="*/ 2386265 h 2528626"/>
              <a:gd name="connsiteX12" fmla="*/ 31579 w 6167190"/>
              <a:gd name="connsiteY12" fmla="*/ 2270151 h 2528626"/>
              <a:gd name="connsiteX13" fmla="*/ 307350 w 6167190"/>
              <a:gd name="connsiteY13" fmla="*/ 1399294 h 25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67190" h="2528626">
                <a:moveTo>
                  <a:pt x="307350" y="1399294"/>
                </a:moveTo>
                <a:cubicBezTo>
                  <a:pt x="307350" y="1193675"/>
                  <a:pt x="63026" y="1225123"/>
                  <a:pt x="31579" y="1036437"/>
                </a:cubicBezTo>
                <a:cubicBezTo>
                  <a:pt x="132" y="847751"/>
                  <a:pt x="-48249" y="395389"/>
                  <a:pt x="118665" y="267179"/>
                </a:cubicBezTo>
                <a:cubicBezTo>
                  <a:pt x="285579" y="138969"/>
                  <a:pt x="728265" y="310722"/>
                  <a:pt x="1033065" y="267179"/>
                </a:cubicBezTo>
                <a:cubicBezTo>
                  <a:pt x="1337865" y="223636"/>
                  <a:pt x="1487846" y="37369"/>
                  <a:pt x="1947465" y="5922"/>
                </a:cubicBezTo>
                <a:cubicBezTo>
                  <a:pt x="2407084" y="-25525"/>
                  <a:pt x="3790779" y="78494"/>
                  <a:pt x="3790779" y="78494"/>
                </a:cubicBezTo>
                <a:cubicBezTo>
                  <a:pt x="4414893" y="105103"/>
                  <a:pt x="5305102" y="42208"/>
                  <a:pt x="5692150" y="165579"/>
                </a:cubicBezTo>
                <a:cubicBezTo>
                  <a:pt x="6079198" y="288950"/>
                  <a:pt x="6267884" y="654227"/>
                  <a:pt x="6113065" y="818722"/>
                </a:cubicBezTo>
                <a:cubicBezTo>
                  <a:pt x="5958246" y="983217"/>
                  <a:pt x="4920474" y="944513"/>
                  <a:pt x="4763236" y="1152551"/>
                </a:cubicBezTo>
                <a:cubicBezTo>
                  <a:pt x="4605998" y="1360589"/>
                  <a:pt x="5413960" y="1839561"/>
                  <a:pt x="5169636" y="2066951"/>
                </a:cubicBezTo>
                <a:cubicBezTo>
                  <a:pt x="4925312" y="2294342"/>
                  <a:pt x="4030265" y="2463675"/>
                  <a:pt x="3297293" y="2516894"/>
                </a:cubicBezTo>
                <a:cubicBezTo>
                  <a:pt x="2564321" y="2570113"/>
                  <a:pt x="1316093" y="2427389"/>
                  <a:pt x="771807" y="2386265"/>
                </a:cubicBezTo>
                <a:cubicBezTo>
                  <a:pt x="227521" y="2345141"/>
                  <a:pt x="111407" y="2441903"/>
                  <a:pt x="31579" y="2270151"/>
                </a:cubicBezTo>
                <a:cubicBezTo>
                  <a:pt x="-48249" y="2098399"/>
                  <a:pt x="307350" y="1604913"/>
                  <a:pt x="307350" y="1399294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9782" y="4155926"/>
            <a:ext cx="6386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Franklin Gothic Heavy" panose="020B0903020102020204" pitchFamily="34" charset="0"/>
              </a:rPr>
              <a:t>ОЛЬГА ОЛЕГОВНА БУРДИКОВА</a:t>
            </a:r>
          </a:p>
          <a:p>
            <a:pPr algn="r"/>
            <a:r>
              <a:rPr lang="ru-RU" dirty="0" smtClean="0">
                <a:latin typeface="Franklin Gothic Heavy" panose="020B0903020102020204" pitchFamily="34" charset="0"/>
              </a:rPr>
              <a:t>главный библиотекарь отдела редких книг</a:t>
            </a:r>
            <a:endParaRPr lang="ru-RU" dirty="0">
              <a:latin typeface="Franklin Gothic Heavy" panose="020B0903020102020204" pitchFamily="34" charset="0"/>
            </a:endParaRPr>
          </a:p>
          <a:p>
            <a:pPr algn="r"/>
            <a:r>
              <a:rPr lang="ru-RU" dirty="0">
                <a:latin typeface="Franklin Gothic Heavy" panose="020B0903020102020204" pitchFamily="34" charset="0"/>
              </a:rPr>
              <a:t>КОГБУК «КОУНБ им. А. И. Герцена»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228600" y="2636520"/>
            <a:ext cx="2971800" cy="167640"/>
          </a:xfrm>
          <a:custGeom>
            <a:avLst/>
            <a:gdLst>
              <a:gd name="connsiteX0" fmla="*/ 0 w 2971800"/>
              <a:gd name="connsiteY0" fmla="*/ 0 h 167640"/>
              <a:gd name="connsiteX1" fmla="*/ 632460 w 2971800"/>
              <a:gd name="connsiteY1" fmla="*/ 7620 h 167640"/>
              <a:gd name="connsiteX2" fmla="*/ 1120140 w 2971800"/>
              <a:gd name="connsiteY2" fmla="*/ 53340 h 167640"/>
              <a:gd name="connsiteX3" fmla="*/ 1714500 w 2971800"/>
              <a:gd name="connsiteY3" fmla="*/ 106680 h 167640"/>
              <a:gd name="connsiteX4" fmla="*/ 2362200 w 2971800"/>
              <a:gd name="connsiteY4" fmla="*/ 152400 h 167640"/>
              <a:gd name="connsiteX5" fmla="*/ 2971800 w 2971800"/>
              <a:gd name="connsiteY5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800" h="167640">
                <a:moveTo>
                  <a:pt x="0" y="0"/>
                </a:moveTo>
                <a:lnTo>
                  <a:pt x="632460" y="7620"/>
                </a:lnTo>
                <a:cubicBezTo>
                  <a:pt x="819150" y="16510"/>
                  <a:pt x="1120140" y="53340"/>
                  <a:pt x="1120140" y="53340"/>
                </a:cubicBezTo>
                <a:lnTo>
                  <a:pt x="1714500" y="106680"/>
                </a:lnTo>
                <a:cubicBezTo>
                  <a:pt x="1921510" y="123190"/>
                  <a:pt x="2152650" y="142240"/>
                  <a:pt x="2362200" y="152400"/>
                </a:cubicBezTo>
                <a:cubicBezTo>
                  <a:pt x="2571750" y="162560"/>
                  <a:pt x="2971800" y="167640"/>
                  <a:pt x="2971800" y="16764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6956" y="176932"/>
            <a:ext cx="327615" cy="157557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5925920" y="153011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6956" y="1439803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074824" y="1261753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/>
          <p:cNvSpPr/>
          <p:nvPr/>
        </p:nvSpPr>
        <p:spPr>
          <a:xfrm>
            <a:off x="6141878" y="108006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83568" y="225019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20815140" flipV="1">
            <a:off x="4102753" y="2559519"/>
            <a:ext cx="1349936" cy="154002"/>
          </a:xfrm>
          <a:custGeom>
            <a:avLst/>
            <a:gdLst>
              <a:gd name="connsiteX0" fmla="*/ 1112520 w 3307080"/>
              <a:gd name="connsiteY0" fmla="*/ 30480 h 1584960"/>
              <a:gd name="connsiteX1" fmla="*/ 1219200 w 3307080"/>
              <a:gd name="connsiteY1" fmla="*/ 15240 h 1584960"/>
              <a:gd name="connsiteX2" fmla="*/ 1417320 w 3307080"/>
              <a:gd name="connsiteY2" fmla="*/ 0 h 1584960"/>
              <a:gd name="connsiteX3" fmla="*/ 2057400 w 3307080"/>
              <a:gd name="connsiteY3" fmla="*/ 7620 h 1584960"/>
              <a:gd name="connsiteX4" fmla="*/ 1973580 w 3307080"/>
              <a:gd name="connsiteY4" fmla="*/ 38100 h 1584960"/>
              <a:gd name="connsiteX5" fmla="*/ 1546860 w 3307080"/>
              <a:gd name="connsiteY5" fmla="*/ 129540 h 1584960"/>
              <a:gd name="connsiteX6" fmla="*/ 1242060 w 3307080"/>
              <a:gd name="connsiteY6" fmla="*/ 182880 h 1584960"/>
              <a:gd name="connsiteX7" fmla="*/ 899160 w 3307080"/>
              <a:gd name="connsiteY7" fmla="*/ 259080 h 1584960"/>
              <a:gd name="connsiteX8" fmla="*/ 350520 w 3307080"/>
              <a:gd name="connsiteY8" fmla="*/ 365760 h 1584960"/>
              <a:gd name="connsiteX9" fmla="*/ 60960 w 3307080"/>
              <a:gd name="connsiteY9" fmla="*/ 441960 h 1584960"/>
              <a:gd name="connsiteX10" fmla="*/ 0 w 3307080"/>
              <a:gd name="connsiteY10" fmla="*/ 472440 h 1584960"/>
              <a:gd name="connsiteX11" fmla="*/ 30480 w 3307080"/>
              <a:gd name="connsiteY11" fmla="*/ 518160 h 1584960"/>
              <a:gd name="connsiteX12" fmla="*/ 91440 w 3307080"/>
              <a:gd name="connsiteY12" fmla="*/ 548640 h 1584960"/>
              <a:gd name="connsiteX13" fmla="*/ 403860 w 3307080"/>
              <a:gd name="connsiteY13" fmla="*/ 594360 h 1584960"/>
              <a:gd name="connsiteX14" fmla="*/ 693420 w 3307080"/>
              <a:gd name="connsiteY14" fmla="*/ 609600 h 1584960"/>
              <a:gd name="connsiteX15" fmla="*/ 1668780 w 3307080"/>
              <a:gd name="connsiteY15" fmla="*/ 632460 h 1584960"/>
              <a:gd name="connsiteX16" fmla="*/ 1516380 w 3307080"/>
              <a:gd name="connsiteY16" fmla="*/ 670560 h 1584960"/>
              <a:gd name="connsiteX17" fmla="*/ 1417320 w 3307080"/>
              <a:gd name="connsiteY17" fmla="*/ 693420 h 1584960"/>
              <a:gd name="connsiteX18" fmla="*/ 1272540 w 3307080"/>
              <a:gd name="connsiteY18" fmla="*/ 708660 h 1584960"/>
              <a:gd name="connsiteX19" fmla="*/ 830580 w 3307080"/>
              <a:gd name="connsiteY19" fmla="*/ 792480 h 1584960"/>
              <a:gd name="connsiteX20" fmla="*/ 777240 w 3307080"/>
              <a:gd name="connsiteY20" fmla="*/ 815340 h 1584960"/>
              <a:gd name="connsiteX21" fmla="*/ 990600 w 3307080"/>
              <a:gd name="connsiteY21" fmla="*/ 929640 h 1584960"/>
              <a:gd name="connsiteX22" fmla="*/ 1805940 w 3307080"/>
              <a:gd name="connsiteY22" fmla="*/ 1082040 h 1584960"/>
              <a:gd name="connsiteX23" fmla="*/ 3131820 w 3307080"/>
              <a:gd name="connsiteY23" fmla="*/ 1264920 h 1584960"/>
              <a:gd name="connsiteX24" fmla="*/ 3307080 w 3307080"/>
              <a:gd name="connsiteY24" fmla="*/ 1303020 h 1584960"/>
              <a:gd name="connsiteX25" fmla="*/ 3276600 w 3307080"/>
              <a:gd name="connsiteY25" fmla="*/ 1333500 h 1584960"/>
              <a:gd name="connsiteX26" fmla="*/ 3131820 w 3307080"/>
              <a:gd name="connsiteY26" fmla="*/ 1341120 h 1584960"/>
              <a:gd name="connsiteX27" fmla="*/ 2781300 w 3307080"/>
              <a:gd name="connsiteY27" fmla="*/ 1356360 h 1584960"/>
              <a:gd name="connsiteX28" fmla="*/ 1394460 w 3307080"/>
              <a:gd name="connsiteY28" fmla="*/ 1371600 h 1584960"/>
              <a:gd name="connsiteX29" fmla="*/ 1082040 w 3307080"/>
              <a:gd name="connsiteY29" fmla="*/ 1386840 h 1584960"/>
              <a:gd name="connsiteX30" fmla="*/ 861060 w 3307080"/>
              <a:gd name="connsiteY30" fmla="*/ 1424940 h 1584960"/>
              <a:gd name="connsiteX31" fmla="*/ 883920 w 3307080"/>
              <a:gd name="connsiteY31" fmla="*/ 1470660 h 1584960"/>
              <a:gd name="connsiteX32" fmla="*/ 922020 w 3307080"/>
              <a:gd name="connsiteY32" fmla="*/ 1493520 h 1584960"/>
              <a:gd name="connsiteX33" fmla="*/ 1036320 w 3307080"/>
              <a:gd name="connsiteY33" fmla="*/ 1539240 h 1584960"/>
              <a:gd name="connsiteX34" fmla="*/ 1104900 w 3307080"/>
              <a:gd name="connsiteY34" fmla="*/ 1562100 h 1584960"/>
              <a:gd name="connsiteX35" fmla="*/ 1158240 w 3307080"/>
              <a:gd name="connsiteY35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07080" h="1584960">
                <a:moveTo>
                  <a:pt x="1112520" y="30480"/>
                </a:moveTo>
                <a:cubicBezTo>
                  <a:pt x="1148080" y="25400"/>
                  <a:pt x="1183403" y="18223"/>
                  <a:pt x="1219200" y="15240"/>
                </a:cubicBezTo>
                <a:cubicBezTo>
                  <a:pt x="1346167" y="4659"/>
                  <a:pt x="1280132" y="9799"/>
                  <a:pt x="1417320" y="0"/>
                </a:cubicBezTo>
                <a:lnTo>
                  <a:pt x="2057400" y="7620"/>
                </a:lnTo>
                <a:cubicBezTo>
                  <a:pt x="2087060" y="9652"/>
                  <a:pt x="2002497" y="31194"/>
                  <a:pt x="1973580" y="38100"/>
                </a:cubicBezTo>
                <a:cubicBezTo>
                  <a:pt x="1832089" y="71889"/>
                  <a:pt x="1690151" y="104464"/>
                  <a:pt x="1546860" y="129540"/>
                </a:cubicBezTo>
                <a:cubicBezTo>
                  <a:pt x="1445260" y="147320"/>
                  <a:pt x="1343201" y="162652"/>
                  <a:pt x="1242060" y="182880"/>
                </a:cubicBezTo>
                <a:cubicBezTo>
                  <a:pt x="1127246" y="205843"/>
                  <a:pt x="1013860" y="235552"/>
                  <a:pt x="899160" y="259080"/>
                </a:cubicBezTo>
                <a:cubicBezTo>
                  <a:pt x="716655" y="296517"/>
                  <a:pt x="531263" y="320574"/>
                  <a:pt x="350520" y="365760"/>
                </a:cubicBezTo>
                <a:cubicBezTo>
                  <a:pt x="326442" y="371779"/>
                  <a:pt x="113477" y="422863"/>
                  <a:pt x="60960" y="441960"/>
                </a:cubicBezTo>
                <a:cubicBezTo>
                  <a:pt x="39609" y="449724"/>
                  <a:pt x="20320" y="462280"/>
                  <a:pt x="0" y="472440"/>
                </a:cubicBezTo>
                <a:cubicBezTo>
                  <a:pt x="10160" y="487680"/>
                  <a:pt x="16409" y="506434"/>
                  <a:pt x="30480" y="518160"/>
                </a:cubicBezTo>
                <a:cubicBezTo>
                  <a:pt x="47933" y="532704"/>
                  <a:pt x="69791" y="541752"/>
                  <a:pt x="91440" y="548640"/>
                </a:cubicBezTo>
                <a:cubicBezTo>
                  <a:pt x="172528" y="574441"/>
                  <a:pt x="338548" y="589336"/>
                  <a:pt x="403860" y="594360"/>
                </a:cubicBezTo>
                <a:cubicBezTo>
                  <a:pt x="500229" y="601773"/>
                  <a:pt x="596881" y="604891"/>
                  <a:pt x="693420" y="609600"/>
                </a:cubicBezTo>
                <a:cubicBezTo>
                  <a:pt x="1192390" y="633940"/>
                  <a:pt x="1011175" y="624631"/>
                  <a:pt x="1668780" y="632460"/>
                </a:cubicBezTo>
                <a:cubicBezTo>
                  <a:pt x="1568879" y="672420"/>
                  <a:pt x="1619801" y="660218"/>
                  <a:pt x="1516380" y="670560"/>
                </a:cubicBezTo>
                <a:cubicBezTo>
                  <a:pt x="1483360" y="678180"/>
                  <a:pt x="1450802" y="688189"/>
                  <a:pt x="1417320" y="693420"/>
                </a:cubicBezTo>
                <a:cubicBezTo>
                  <a:pt x="1369375" y="700911"/>
                  <a:pt x="1320726" y="702924"/>
                  <a:pt x="1272540" y="708660"/>
                </a:cubicBezTo>
                <a:cubicBezTo>
                  <a:pt x="1123671" y="726383"/>
                  <a:pt x="973483" y="744846"/>
                  <a:pt x="830580" y="792480"/>
                </a:cubicBezTo>
                <a:cubicBezTo>
                  <a:pt x="812229" y="798597"/>
                  <a:pt x="795020" y="807720"/>
                  <a:pt x="777240" y="815340"/>
                </a:cubicBezTo>
                <a:cubicBezTo>
                  <a:pt x="870083" y="919788"/>
                  <a:pt x="814719" y="881672"/>
                  <a:pt x="990600" y="929640"/>
                </a:cubicBezTo>
                <a:cubicBezTo>
                  <a:pt x="1431544" y="1049897"/>
                  <a:pt x="1300056" y="1019132"/>
                  <a:pt x="1805940" y="1082040"/>
                </a:cubicBezTo>
                <a:cubicBezTo>
                  <a:pt x="2792983" y="1204781"/>
                  <a:pt x="2520721" y="1144704"/>
                  <a:pt x="3131820" y="1264920"/>
                </a:cubicBezTo>
                <a:cubicBezTo>
                  <a:pt x="3246679" y="1287515"/>
                  <a:pt x="3237285" y="1285571"/>
                  <a:pt x="3307080" y="1303020"/>
                </a:cubicBezTo>
                <a:cubicBezTo>
                  <a:pt x="3296920" y="1313180"/>
                  <a:pt x="3290640" y="1330448"/>
                  <a:pt x="3276600" y="1333500"/>
                </a:cubicBezTo>
                <a:cubicBezTo>
                  <a:pt x="3229376" y="1343766"/>
                  <a:pt x="3180095" y="1338892"/>
                  <a:pt x="3131820" y="1341120"/>
                </a:cubicBezTo>
                <a:cubicBezTo>
                  <a:pt x="3014994" y="1346512"/>
                  <a:pt x="2898232" y="1354309"/>
                  <a:pt x="2781300" y="1356360"/>
                </a:cubicBezTo>
                <a:lnTo>
                  <a:pt x="1394460" y="1371600"/>
                </a:lnTo>
                <a:cubicBezTo>
                  <a:pt x="1290320" y="1376680"/>
                  <a:pt x="1185966" y="1378459"/>
                  <a:pt x="1082040" y="1386840"/>
                </a:cubicBezTo>
                <a:cubicBezTo>
                  <a:pt x="967685" y="1396062"/>
                  <a:pt x="948481" y="1403085"/>
                  <a:pt x="861060" y="1424940"/>
                </a:cubicBezTo>
                <a:cubicBezTo>
                  <a:pt x="868680" y="1440180"/>
                  <a:pt x="872600" y="1457925"/>
                  <a:pt x="883920" y="1470660"/>
                </a:cubicBezTo>
                <a:cubicBezTo>
                  <a:pt x="893760" y="1481730"/>
                  <a:pt x="908773" y="1486896"/>
                  <a:pt x="922020" y="1493520"/>
                </a:cubicBezTo>
                <a:cubicBezTo>
                  <a:pt x="949138" y="1507079"/>
                  <a:pt x="1009044" y="1529613"/>
                  <a:pt x="1036320" y="1539240"/>
                </a:cubicBezTo>
                <a:cubicBezTo>
                  <a:pt x="1059043" y="1547260"/>
                  <a:pt x="1082338" y="1553639"/>
                  <a:pt x="1104900" y="1562100"/>
                </a:cubicBezTo>
                <a:cubicBezTo>
                  <a:pt x="1123012" y="1568892"/>
                  <a:pt x="1158240" y="1584960"/>
                  <a:pt x="1158240" y="158496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184938" y="1153741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1491630"/>
            <a:ext cx="324036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0" y="66304"/>
            <a:ext cx="9266756" cy="5077196"/>
            <a:chOff x="0" y="66304"/>
            <a:chExt cx="9266756" cy="507719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1764804"/>
              <a:ext cx="9144000" cy="3378696"/>
            </a:xfrm>
            <a:prstGeom prst="rect">
              <a:avLst/>
            </a:prstGeom>
            <a:solidFill>
              <a:srgbClr val="FEF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436096" y="1630530"/>
              <a:ext cx="1432372" cy="1224136"/>
            </a:xfrm>
            <a:prstGeom prst="rect">
              <a:avLst/>
            </a:prstGeom>
            <a:noFill/>
            <a:ln w="76200">
              <a:solidFill>
                <a:srgbClr val="8C9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65244" y="2254690"/>
              <a:ext cx="6143398" cy="1296144"/>
            </a:xfrm>
            <a:prstGeom prst="rect">
              <a:avLst/>
            </a:prstGeom>
            <a:noFill/>
            <a:ln w="76200">
              <a:solidFill>
                <a:srgbClr val="ECC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707580" y="1621132"/>
              <a:ext cx="1432372" cy="1224136"/>
            </a:xfrm>
            <a:prstGeom prst="rect">
              <a:avLst/>
            </a:prstGeom>
            <a:noFill/>
            <a:ln w="76200">
              <a:solidFill>
                <a:srgbClr val="8C9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28631" y="2093467"/>
              <a:ext cx="6575817" cy="1270372"/>
            </a:xfrm>
            <a:prstGeom prst="rect">
              <a:avLst/>
            </a:prstGeom>
            <a:solidFill>
              <a:srgbClr val="FEF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09399" y="2093466"/>
              <a:ext cx="2638465" cy="1270372"/>
            </a:xfrm>
            <a:prstGeom prst="rect">
              <a:avLst/>
            </a:prstGeom>
            <a:solidFill>
              <a:srgbClr val="8C9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17711" y="2093466"/>
              <a:ext cx="2638465" cy="1270372"/>
            </a:xfrm>
            <a:prstGeom prst="rect">
              <a:avLst/>
            </a:prstGeom>
            <a:solidFill>
              <a:srgbClr val="8C9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314899" y="2093466"/>
              <a:ext cx="2638465" cy="1270372"/>
            </a:xfrm>
            <a:prstGeom prst="rect">
              <a:avLst/>
            </a:prstGeom>
            <a:solidFill>
              <a:srgbClr val="8C9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9398" y="3723878"/>
              <a:ext cx="2638465" cy="1270372"/>
            </a:xfrm>
            <a:prstGeom prst="rect">
              <a:avLst/>
            </a:prstGeom>
            <a:solidFill>
              <a:srgbClr val="8C9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17710" y="3723878"/>
              <a:ext cx="2638465" cy="1270372"/>
            </a:xfrm>
            <a:prstGeom prst="rect">
              <a:avLst/>
            </a:prstGeom>
            <a:solidFill>
              <a:srgbClr val="8C9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314898" y="3723878"/>
              <a:ext cx="2638465" cy="1270372"/>
            </a:xfrm>
            <a:prstGeom prst="rect">
              <a:avLst/>
            </a:prstGeom>
            <a:solidFill>
              <a:srgbClr val="8C9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17711" y="184076"/>
              <a:ext cx="2638465" cy="1270372"/>
            </a:xfrm>
            <a:prstGeom prst="rect">
              <a:avLst/>
            </a:prstGeom>
            <a:solidFill>
              <a:srgbClr val="8C9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2" descr="D:\.Документы\34_Молодежная-конференция\Статья\Редакция\Отправка\Оле\лиса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8" t="695" r="16208" b="31723"/>
            <a:stretch/>
          </p:blipFill>
          <p:spPr bwMode="auto">
            <a:xfrm>
              <a:off x="6371436" y="2242598"/>
              <a:ext cx="972108" cy="97210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D:\.Документы\34_Молодежная-конференция\Статья\Редакция\Отправка\Оле\лягушка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5" t="3548" r="23655" b="43761"/>
            <a:stretch/>
          </p:blipFill>
          <p:spPr bwMode="auto">
            <a:xfrm>
              <a:off x="3628409" y="2242598"/>
              <a:ext cx="972108" cy="97210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D:\.Документы\34_Молодежная-конференция\Статья\Редакция\Отправка\Оле\петушок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5" r="35954" b="53239"/>
            <a:stretch/>
          </p:blipFill>
          <p:spPr bwMode="auto">
            <a:xfrm>
              <a:off x="3628409" y="306642"/>
              <a:ext cx="972108" cy="97210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D:\.Документы\34_Молодежная-конференция\Статья\Редакция\Отправка\Оле\волк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4" r="23104" b="46208"/>
            <a:stretch/>
          </p:blipFill>
          <p:spPr bwMode="auto">
            <a:xfrm>
              <a:off x="723512" y="3873010"/>
              <a:ext cx="972108" cy="97210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D:\.Документы\34_Молодежная-конференция\Статья\Редакция\Отправка\Оле\медведь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9" t="-3" r="24309" b="48618"/>
            <a:stretch/>
          </p:blipFill>
          <p:spPr bwMode="auto">
            <a:xfrm>
              <a:off x="723512" y="2242598"/>
              <a:ext cx="972108" cy="97210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D:\.Документы\34_Молодежная-конференция\Статья\Редакция\Отправка\Оле\заяц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5" t="976" r="19045" b="37113"/>
            <a:stretch/>
          </p:blipFill>
          <p:spPr bwMode="auto">
            <a:xfrm>
              <a:off x="3628409" y="3873010"/>
              <a:ext cx="972108" cy="97210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D:\.Документы\34_Молодежная-конференция\Статья\Редакция\Отправка\Оле\Мышка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0" t="12879" r="31447" b="53192"/>
            <a:stretch/>
          </p:blipFill>
          <p:spPr bwMode="auto">
            <a:xfrm>
              <a:off x="6435968" y="3873010"/>
              <a:ext cx="981440" cy="97210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836941" y="561863"/>
              <a:ext cx="959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ЗА</a:t>
              </a:r>
              <a:endParaRPr lang="ru-RU" sz="2400" b="1" dirty="0">
                <a:solidFill>
                  <a:schemeClr val="bg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28629" y="2497818"/>
              <a:ext cx="959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ЗА</a:t>
              </a:r>
              <a:endParaRPr lang="ru-RU" sz="2400" b="1" dirty="0">
                <a:solidFill>
                  <a:schemeClr val="bg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28631" y="4148074"/>
              <a:ext cx="959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ЗА</a:t>
              </a:r>
              <a:endParaRPr lang="ru-RU" sz="2400" b="1" dirty="0">
                <a:solidFill>
                  <a:schemeClr val="bg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12742" y="4128231"/>
              <a:ext cx="153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ПРОТИВ</a:t>
              </a:r>
              <a:endParaRPr lang="ru-RU" sz="2400" b="1" dirty="0">
                <a:solidFill>
                  <a:schemeClr val="bg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48211" y="2497819"/>
              <a:ext cx="153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ПРОТИВ</a:t>
              </a:r>
              <a:endParaRPr lang="ru-RU" sz="2400" b="1" dirty="0">
                <a:solidFill>
                  <a:schemeClr val="bg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1299916" y="3229473"/>
              <a:ext cx="3361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Franklin Gothic Heavy" panose="020B0903020102020204" pitchFamily="34" charset="0"/>
                </a:rPr>
                <a:t>ОБИТАТЕЛИ ТЕРЕМКА</a:t>
              </a:r>
              <a:endParaRPr lang="ru-RU" sz="2400" b="1" dirty="0">
                <a:latin typeface="Franklin Gothic Heavy" panose="020B09030201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6187710" y="792695"/>
              <a:ext cx="1477955" cy="1274204"/>
            </a:xfrm>
            <a:prstGeom prst="straightConnector1">
              <a:avLst/>
            </a:prstGeom>
            <a:ln w="76200">
              <a:solidFill>
                <a:srgbClr val="ECC5A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>
              <a:off x="1942399" y="792695"/>
              <a:ext cx="1477955" cy="1274204"/>
            </a:xfrm>
            <a:prstGeom prst="straightConnector1">
              <a:avLst/>
            </a:prstGeom>
            <a:ln w="76200">
              <a:solidFill>
                <a:srgbClr val="8C9D7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5436096" y="1647354"/>
              <a:ext cx="0" cy="507200"/>
            </a:xfrm>
            <a:prstGeom prst="straightConnector1">
              <a:avLst/>
            </a:prstGeom>
            <a:ln w="76200">
              <a:solidFill>
                <a:srgbClr val="8C9D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4139952" y="1646791"/>
              <a:ext cx="0" cy="507200"/>
            </a:xfrm>
            <a:prstGeom prst="straightConnector1">
              <a:avLst/>
            </a:prstGeom>
            <a:ln w="76200">
              <a:solidFill>
                <a:srgbClr val="8C9D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4888588" y="2959484"/>
              <a:ext cx="0" cy="1168747"/>
            </a:xfrm>
            <a:prstGeom prst="straightConnector1">
              <a:avLst/>
            </a:prstGeom>
            <a:ln w="76200">
              <a:solidFill>
                <a:srgbClr val="ECC5A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>
              <a:off x="2994019" y="4408132"/>
              <a:ext cx="859494" cy="0"/>
            </a:xfrm>
            <a:prstGeom prst="straightConnector1">
              <a:avLst/>
            </a:prstGeom>
            <a:ln w="76200">
              <a:solidFill>
                <a:srgbClr val="ECC5A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6102994" y="3214706"/>
              <a:ext cx="423808" cy="509172"/>
            </a:xfrm>
            <a:prstGeom prst="straightConnector1">
              <a:avLst/>
            </a:prstGeom>
            <a:ln w="76200">
              <a:solidFill>
                <a:srgbClr val="8C9D7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>
              <a:off x="6822518" y="248586"/>
              <a:ext cx="724528" cy="0"/>
            </a:xfrm>
            <a:prstGeom prst="straightConnector1">
              <a:avLst/>
            </a:prstGeom>
            <a:ln w="38100">
              <a:solidFill>
                <a:srgbClr val="ECC5A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H="1">
              <a:off x="6839409" y="648795"/>
              <a:ext cx="707637" cy="0"/>
            </a:xfrm>
            <a:prstGeom prst="straightConnector1">
              <a:avLst/>
            </a:prstGeom>
            <a:ln w="38100">
              <a:solidFill>
                <a:srgbClr val="8C9D7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495300" y="475414"/>
              <a:ext cx="1771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anose="020B0603020102020204" pitchFamily="34" charset="0"/>
                </a:rPr>
                <a:t>Сотрудничество</a:t>
              </a:r>
              <a:endParaRPr lang="ru-RU" sz="1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95584" y="66304"/>
              <a:ext cx="1771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Franklin Gothic Medium" panose="020B0603020102020204" pitchFamily="34" charset="0"/>
                </a:rPr>
                <a:t>Противоборство</a:t>
              </a:r>
              <a:endParaRPr lang="ru-RU" sz="1600" dirty="0">
                <a:latin typeface="Franklin Gothic Medium" panose="020B0603020102020204" pitchFamily="34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flipV="1">
              <a:off x="1765244" y="3078708"/>
              <a:ext cx="0" cy="380403"/>
            </a:xfrm>
            <a:prstGeom prst="straightConnector1">
              <a:avLst/>
            </a:prstGeom>
            <a:ln w="76200">
              <a:solidFill>
                <a:srgbClr val="ECC5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7908633" y="3073249"/>
              <a:ext cx="0" cy="380403"/>
            </a:xfrm>
            <a:prstGeom prst="straightConnector1">
              <a:avLst/>
            </a:prstGeom>
            <a:ln w="76200">
              <a:solidFill>
                <a:srgbClr val="ECC5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>
              <a:off x="8625105" y="3214705"/>
              <a:ext cx="284" cy="658304"/>
            </a:xfrm>
            <a:prstGeom prst="straightConnector1">
              <a:avLst/>
            </a:prstGeom>
            <a:ln w="76200">
              <a:solidFill>
                <a:srgbClr val="8C9D7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H="1">
              <a:off x="1209566" y="3238850"/>
              <a:ext cx="284" cy="658304"/>
            </a:xfrm>
            <a:prstGeom prst="straightConnector1">
              <a:avLst/>
            </a:prstGeom>
            <a:ln w="76200">
              <a:solidFill>
                <a:srgbClr val="8C9D7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6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1097280" y="-129540"/>
            <a:ext cx="3345180" cy="2438400"/>
          </a:xfrm>
          <a:custGeom>
            <a:avLst/>
            <a:gdLst>
              <a:gd name="connsiteX0" fmla="*/ 769620 w 3345180"/>
              <a:gd name="connsiteY0" fmla="*/ 129540 h 2438400"/>
              <a:gd name="connsiteX1" fmla="*/ 0 w 3345180"/>
              <a:gd name="connsiteY1" fmla="*/ 2423160 h 2438400"/>
              <a:gd name="connsiteX2" fmla="*/ 1036320 w 3345180"/>
              <a:gd name="connsiteY2" fmla="*/ 2438400 h 2438400"/>
              <a:gd name="connsiteX3" fmla="*/ 3345180 w 3345180"/>
              <a:gd name="connsiteY3" fmla="*/ 30480 h 2438400"/>
              <a:gd name="connsiteX4" fmla="*/ 784860 w 3345180"/>
              <a:gd name="connsiteY4" fmla="*/ 0 h 2438400"/>
              <a:gd name="connsiteX5" fmla="*/ 754380 w 3345180"/>
              <a:gd name="connsiteY5" fmla="*/ 182880 h 2438400"/>
              <a:gd name="connsiteX6" fmla="*/ 739140 w 3345180"/>
              <a:gd name="connsiteY6" fmla="*/ 182880 h 2438400"/>
              <a:gd name="connsiteX7" fmla="*/ 739140 w 3345180"/>
              <a:gd name="connsiteY7" fmla="*/ 18288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5180" h="2438400">
                <a:moveTo>
                  <a:pt x="769620" y="129540"/>
                </a:moveTo>
                <a:lnTo>
                  <a:pt x="0" y="2423160"/>
                </a:lnTo>
                <a:lnTo>
                  <a:pt x="1036320" y="2438400"/>
                </a:lnTo>
                <a:lnTo>
                  <a:pt x="3345180" y="30480"/>
                </a:lnTo>
                <a:lnTo>
                  <a:pt x="784860" y="0"/>
                </a:lnTo>
                <a:lnTo>
                  <a:pt x="754380" y="182880"/>
                </a:lnTo>
                <a:lnTo>
                  <a:pt x="739140" y="182880"/>
                </a:lnTo>
                <a:lnTo>
                  <a:pt x="739140" y="18288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287780" y="2766060"/>
            <a:ext cx="8061960" cy="2468880"/>
          </a:xfrm>
          <a:custGeom>
            <a:avLst/>
            <a:gdLst>
              <a:gd name="connsiteX0" fmla="*/ 175260 w 8061960"/>
              <a:gd name="connsiteY0" fmla="*/ 762000 h 2468880"/>
              <a:gd name="connsiteX1" fmla="*/ 8061960 w 8061960"/>
              <a:gd name="connsiteY1" fmla="*/ 0 h 2468880"/>
              <a:gd name="connsiteX2" fmla="*/ 7940040 w 8061960"/>
              <a:gd name="connsiteY2" fmla="*/ 2468880 h 2468880"/>
              <a:gd name="connsiteX3" fmla="*/ 0 w 8061960"/>
              <a:gd name="connsiteY3" fmla="*/ 2461260 h 2468880"/>
              <a:gd name="connsiteX4" fmla="*/ 259080 w 8061960"/>
              <a:gd name="connsiteY4" fmla="*/ 70104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1960" h="2468880">
                <a:moveTo>
                  <a:pt x="175260" y="762000"/>
                </a:moveTo>
                <a:lnTo>
                  <a:pt x="8061960" y="0"/>
                </a:lnTo>
                <a:lnTo>
                  <a:pt x="7940040" y="2468880"/>
                </a:lnTo>
                <a:lnTo>
                  <a:pt x="0" y="2461260"/>
                </a:lnTo>
                <a:lnTo>
                  <a:pt x="259080" y="70104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348740" y="-83820"/>
            <a:ext cx="7871460" cy="3642360"/>
          </a:xfrm>
          <a:custGeom>
            <a:avLst/>
            <a:gdLst>
              <a:gd name="connsiteX0" fmla="*/ 0 w 7871460"/>
              <a:gd name="connsiteY0" fmla="*/ 2667000 h 3642360"/>
              <a:gd name="connsiteX1" fmla="*/ 2948940 w 7871460"/>
              <a:gd name="connsiteY1" fmla="*/ 0 h 3642360"/>
              <a:gd name="connsiteX2" fmla="*/ 7840980 w 7871460"/>
              <a:gd name="connsiteY2" fmla="*/ 7620 h 3642360"/>
              <a:gd name="connsiteX3" fmla="*/ 7871460 w 7871460"/>
              <a:gd name="connsiteY3" fmla="*/ 3002280 h 3642360"/>
              <a:gd name="connsiteX4" fmla="*/ 175260 w 7871460"/>
              <a:gd name="connsiteY4" fmla="*/ 3642360 h 3642360"/>
              <a:gd name="connsiteX5" fmla="*/ 0 w 7871460"/>
              <a:gd name="connsiteY5" fmla="*/ 2667000 h 36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1460" h="3642360">
                <a:moveTo>
                  <a:pt x="0" y="2667000"/>
                </a:moveTo>
                <a:lnTo>
                  <a:pt x="2948940" y="0"/>
                </a:lnTo>
                <a:lnTo>
                  <a:pt x="7840980" y="7620"/>
                </a:lnTo>
                <a:lnTo>
                  <a:pt x="7871460" y="3002280"/>
                </a:lnTo>
                <a:lnTo>
                  <a:pt x="175260" y="3642360"/>
                </a:lnTo>
                <a:lnTo>
                  <a:pt x="0" y="266700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41959" y="1982567"/>
            <a:ext cx="2836746" cy="3009633"/>
          </a:xfrm>
          <a:custGeom>
            <a:avLst/>
            <a:gdLst>
              <a:gd name="connsiteX0" fmla="*/ 358473 w 2615436"/>
              <a:gd name="connsiteY0" fmla="*/ 2507035 h 2774835"/>
              <a:gd name="connsiteX1" fmla="*/ 333 w 2615436"/>
              <a:gd name="connsiteY1" fmla="*/ 1813615 h 2774835"/>
              <a:gd name="connsiteX2" fmla="*/ 404193 w 2615436"/>
              <a:gd name="connsiteY2" fmla="*/ 960175 h 2774835"/>
              <a:gd name="connsiteX3" fmla="*/ 320373 w 2615436"/>
              <a:gd name="connsiteY3" fmla="*/ 327715 h 2774835"/>
              <a:gd name="connsiteX4" fmla="*/ 1242393 w 2615436"/>
              <a:gd name="connsiteY4" fmla="*/ 7675 h 2774835"/>
              <a:gd name="connsiteX5" fmla="*/ 1989153 w 2615436"/>
              <a:gd name="connsiteY5" fmla="*/ 632515 h 2774835"/>
              <a:gd name="connsiteX6" fmla="*/ 2126313 w 2615436"/>
              <a:gd name="connsiteY6" fmla="*/ 1783135 h 2774835"/>
              <a:gd name="connsiteX7" fmla="*/ 2598753 w 2615436"/>
              <a:gd name="connsiteY7" fmla="*/ 2407975 h 2774835"/>
              <a:gd name="connsiteX8" fmla="*/ 1455753 w 2615436"/>
              <a:gd name="connsiteY8" fmla="*/ 2773735 h 2774835"/>
              <a:gd name="connsiteX9" fmla="*/ 358473 w 2615436"/>
              <a:gd name="connsiteY9" fmla="*/ 2507035 h 27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5436" h="2774835">
                <a:moveTo>
                  <a:pt x="358473" y="2507035"/>
                </a:moveTo>
                <a:cubicBezTo>
                  <a:pt x="115903" y="2347015"/>
                  <a:pt x="-7287" y="2071425"/>
                  <a:pt x="333" y="1813615"/>
                </a:cubicBezTo>
                <a:cubicBezTo>
                  <a:pt x="7953" y="1555805"/>
                  <a:pt x="350853" y="1207825"/>
                  <a:pt x="404193" y="960175"/>
                </a:cubicBezTo>
                <a:cubicBezTo>
                  <a:pt x="457533" y="712525"/>
                  <a:pt x="180673" y="486465"/>
                  <a:pt x="320373" y="327715"/>
                </a:cubicBezTo>
                <a:cubicBezTo>
                  <a:pt x="460073" y="168965"/>
                  <a:pt x="964263" y="-43125"/>
                  <a:pt x="1242393" y="7675"/>
                </a:cubicBezTo>
                <a:cubicBezTo>
                  <a:pt x="1520523" y="58475"/>
                  <a:pt x="1841833" y="336605"/>
                  <a:pt x="1989153" y="632515"/>
                </a:cubicBezTo>
                <a:cubicBezTo>
                  <a:pt x="2136473" y="928425"/>
                  <a:pt x="2024713" y="1487225"/>
                  <a:pt x="2126313" y="1783135"/>
                </a:cubicBezTo>
                <a:cubicBezTo>
                  <a:pt x="2227913" y="2079045"/>
                  <a:pt x="2710513" y="2242875"/>
                  <a:pt x="2598753" y="2407975"/>
                </a:cubicBezTo>
                <a:cubicBezTo>
                  <a:pt x="2486993" y="2573075"/>
                  <a:pt x="1831673" y="2759765"/>
                  <a:pt x="1455753" y="2773735"/>
                </a:cubicBezTo>
                <a:cubicBezTo>
                  <a:pt x="1079833" y="2787705"/>
                  <a:pt x="601043" y="2667055"/>
                  <a:pt x="358473" y="2507035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93248" y="1707654"/>
            <a:ext cx="7272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Franklin Gothic Heavy" panose="020B0903020102020204" pitchFamily="34" charset="0"/>
              </a:rPr>
              <a:t>«Я ДУМАЛ ТУТ ТОЛЬКО РАСКОПКИ, </a:t>
            </a:r>
          </a:p>
          <a:p>
            <a:endParaRPr lang="ru-RU" sz="400" dirty="0" smtClean="0">
              <a:latin typeface="Franklin Gothic Heavy" panose="020B0903020102020204" pitchFamily="34" charset="0"/>
            </a:endParaRPr>
          </a:p>
          <a:p>
            <a:r>
              <a:rPr lang="ru-RU" sz="3200" dirty="0" smtClean="0">
                <a:latin typeface="Franklin Gothic Heavy" panose="020B0903020102020204" pitchFamily="34" charset="0"/>
              </a:rPr>
              <a:t>А ТУТ ОКАЗЫВАЕТСЯ ТАКОЕ БЫЛО!»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87248" y="2291275"/>
            <a:ext cx="2867465" cy="2867465"/>
            <a:chOff x="-15240" y="2291275"/>
            <a:chExt cx="2867465" cy="2867465"/>
          </a:xfrm>
        </p:grpSpPr>
        <p:sp>
          <p:nvSpPr>
            <p:cNvPr id="5" name="Полилиния 4"/>
            <p:cNvSpPr/>
            <p:nvPr/>
          </p:nvSpPr>
          <p:spPr>
            <a:xfrm>
              <a:off x="1030325" y="2655909"/>
              <a:ext cx="967740" cy="1722120"/>
            </a:xfrm>
            <a:custGeom>
              <a:avLst/>
              <a:gdLst>
                <a:gd name="connsiteX0" fmla="*/ 403860 w 967740"/>
                <a:gd name="connsiteY0" fmla="*/ 1691640 h 1722120"/>
                <a:gd name="connsiteX1" fmla="*/ 723900 w 967740"/>
                <a:gd name="connsiteY1" fmla="*/ 1546860 h 1722120"/>
                <a:gd name="connsiteX2" fmla="*/ 678180 w 967740"/>
                <a:gd name="connsiteY2" fmla="*/ 1325880 h 1722120"/>
                <a:gd name="connsiteX3" fmla="*/ 792480 w 967740"/>
                <a:gd name="connsiteY3" fmla="*/ 1051560 h 1722120"/>
                <a:gd name="connsiteX4" fmla="*/ 830580 w 967740"/>
                <a:gd name="connsiteY4" fmla="*/ 967740 h 1722120"/>
                <a:gd name="connsiteX5" fmla="*/ 861060 w 967740"/>
                <a:gd name="connsiteY5" fmla="*/ 1036320 h 1722120"/>
                <a:gd name="connsiteX6" fmla="*/ 914400 w 967740"/>
                <a:gd name="connsiteY6" fmla="*/ 1013460 h 1722120"/>
                <a:gd name="connsiteX7" fmla="*/ 944880 w 967740"/>
                <a:gd name="connsiteY7" fmla="*/ 937260 h 1722120"/>
                <a:gd name="connsiteX8" fmla="*/ 967740 w 967740"/>
                <a:gd name="connsiteY8" fmla="*/ 716280 h 1722120"/>
                <a:gd name="connsiteX9" fmla="*/ 899160 w 967740"/>
                <a:gd name="connsiteY9" fmla="*/ 304800 h 1722120"/>
                <a:gd name="connsiteX10" fmla="*/ 594360 w 967740"/>
                <a:gd name="connsiteY10" fmla="*/ 0 h 1722120"/>
                <a:gd name="connsiteX11" fmla="*/ 45720 w 967740"/>
                <a:gd name="connsiteY11" fmla="*/ 236220 h 1722120"/>
                <a:gd name="connsiteX12" fmla="*/ 0 w 967740"/>
                <a:gd name="connsiteY12" fmla="*/ 541020 h 1722120"/>
                <a:gd name="connsiteX13" fmla="*/ 129540 w 967740"/>
                <a:gd name="connsiteY13" fmla="*/ 1150620 h 1722120"/>
                <a:gd name="connsiteX14" fmla="*/ 182880 w 967740"/>
                <a:gd name="connsiteY14" fmla="*/ 1722120 h 1722120"/>
                <a:gd name="connsiteX15" fmla="*/ 403860 w 967740"/>
                <a:gd name="connsiteY15" fmla="*/ 1691640 h 172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7740" h="1722120">
                  <a:moveTo>
                    <a:pt x="403860" y="1691640"/>
                  </a:moveTo>
                  <a:lnTo>
                    <a:pt x="723900" y="1546860"/>
                  </a:lnTo>
                  <a:lnTo>
                    <a:pt x="678180" y="1325880"/>
                  </a:lnTo>
                  <a:lnTo>
                    <a:pt x="792480" y="1051560"/>
                  </a:lnTo>
                  <a:lnTo>
                    <a:pt x="830580" y="967740"/>
                  </a:lnTo>
                  <a:lnTo>
                    <a:pt x="861060" y="1036320"/>
                  </a:lnTo>
                  <a:lnTo>
                    <a:pt x="914400" y="1013460"/>
                  </a:lnTo>
                  <a:lnTo>
                    <a:pt x="944880" y="937260"/>
                  </a:lnTo>
                  <a:lnTo>
                    <a:pt x="967740" y="716280"/>
                  </a:lnTo>
                  <a:lnTo>
                    <a:pt x="899160" y="304800"/>
                  </a:lnTo>
                  <a:lnTo>
                    <a:pt x="594360" y="0"/>
                  </a:lnTo>
                  <a:lnTo>
                    <a:pt x="45720" y="236220"/>
                  </a:lnTo>
                  <a:lnTo>
                    <a:pt x="0" y="541020"/>
                  </a:lnTo>
                  <a:lnTo>
                    <a:pt x="129540" y="1150620"/>
                  </a:lnTo>
                  <a:lnTo>
                    <a:pt x="182880" y="1722120"/>
                  </a:lnTo>
                  <a:lnTo>
                    <a:pt x="403860" y="1691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D:\Документы\46_Коми_Конференция\Фотки\НЕЙРОСЕТЬ\некрасивый парень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291275"/>
              <a:ext cx="2867465" cy="2867465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олилиния 5"/>
          <p:cNvSpPr/>
          <p:nvPr/>
        </p:nvSpPr>
        <p:spPr>
          <a:xfrm>
            <a:off x="171745" y="2167454"/>
            <a:ext cx="2744071" cy="2814210"/>
          </a:xfrm>
          <a:custGeom>
            <a:avLst/>
            <a:gdLst>
              <a:gd name="connsiteX0" fmla="*/ 1920327 w 2529991"/>
              <a:gd name="connsiteY0" fmla="*/ 1034374 h 2594658"/>
              <a:gd name="connsiteX1" fmla="*/ 1600287 w 2529991"/>
              <a:gd name="connsiteY1" fmla="*/ 59014 h 2594658"/>
              <a:gd name="connsiteX2" fmla="*/ 556347 w 2529991"/>
              <a:gd name="connsiteY2" fmla="*/ 211414 h 2594658"/>
              <a:gd name="connsiteX3" fmla="*/ 87 w 2529991"/>
              <a:gd name="connsiteY3" fmla="*/ 1057234 h 2594658"/>
              <a:gd name="connsiteX4" fmla="*/ 525867 w 2529991"/>
              <a:gd name="connsiteY4" fmla="*/ 2535514 h 2594658"/>
              <a:gd name="connsiteX5" fmla="*/ 1882227 w 2529991"/>
              <a:gd name="connsiteY5" fmla="*/ 2268814 h 2594658"/>
              <a:gd name="connsiteX6" fmla="*/ 2529927 w 2529991"/>
              <a:gd name="connsiteY6" fmla="*/ 1956394 h 2594658"/>
              <a:gd name="connsiteX7" fmla="*/ 1920327 w 2529991"/>
              <a:gd name="connsiteY7" fmla="*/ 1034374 h 25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991" h="2594658">
                <a:moveTo>
                  <a:pt x="1920327" y="1034374"/>
                </a:moveTo>
                <a:cubicBezTo>
                  <a:pt x="1765387" y="718144"/>
                  <a:pt x="1827617" y="196174"/>
                  <a:pt x="1600287" y="59014"/>
                </a:cubicBezTo>
                <a:cubicBezTo>
                  <a:pt x="1372957" y="-78146"/>
                  <a:pt x="823047" y="45044"/>
                  <a:pt x="556347" y="211414"/>
                </a:cubicBezTo>
                <a:cubicBezTo>
                  <a:pt x="289647" y="377784"/>
                  <a:pt x="5167" y="669884"/>
                  <a:pt x="87" y="1057234"/>
                </a:cubicBezTo>
                <a:cubicBezTo>
                  <a:pt x="-4993" y="1444584"/>
                  <a:pt x="212177" y="2333584"/>
                  <a:pt x="525867" y="2535514"/>
                </a:cubicBezTo>
                <a:cubicBezTo>
                  <a:pt x="839557" y="2737444"/>
                  <a:pt x="1548217" y="2365334"/>
                  <a:pt x="1882227" y="2268814"/>
                </a:cubicBezTo>
                <a:cubicBezTo>
                  <a:pt x="2216237" y="2172294"/>
                  <a:pt x="2523577" y="2163404"/>
                  <a:pt x="2529927" y="1956394"/>
                </a:cubicBezTo>
                <a:cubicBezTo>
                  <a:pt x="2536277" y="1749384"/>
                  <a:pt x="2075267" y="1350604"/>
                  <a:pt x="1920327" y="1034374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96240" y="2575560"/>
            <a:ext cx="495300" cy="1508760"/>
          </a:xfrm>
          <a:custGeom>
            <a:avLst/>
            <a:gdLst>
              <a:gd name="connsiteX0" fmla="*/ 0 w 495300"/>
              <a:gd name="connsiteY0" fmla="*/ 1508760 h 1508760"/>
              <a:gd name="connsiteX1" fmla="*/ 411480 w 495300"/>
              <a:gd name="connsiteY1" fmla="*/ 1463040 h 1508760"/>
              <a:gd name="connsiteX2" fmla="*/ 480060 w 495300"/>
              <a:gd name="connsiteY2" fmla="*/ 1325880 h 1508760"/>
              <a:gd name="connsiteX3" fmla="*/ 396240 w 495300"/>
              <a:gd name="connsiteY3" fmla="*/ 1066800 h 1508760"/>
              <a:gd name="connsiteX4" fmla="*/ 335280 w 495300"/>
              <a:gd name="connsiteY4" fmla="*/ 807720 h 1508760"/>
              <a:gd name="connsiteX5" fmla="*/ 266700 w 495300"/>
              <a:gd name="connsiteY5" fmla="*/ 586740 h 1508760"/>
              <a:gd name="connsiteX6" fmla="*/ 335280 w 495300"/>
              <a:gd name="connsiteY6" fmla="*/ 274320 h 1508760"/>
              <a:gd name="connsiteX7" fmla="*/ 495300 w 495300"/>
              <a:gd name="connsiteY7" fmla="*/ 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300" h="1508760">
                <a:moveTo>
                  <a:pt x="0" y="1508760"/>
                </a:moveTo>
                <a:cubicBezTo>
                  <a:pt x="165735" y="1501140"/>
                  <a:pt x="331470" y="1493520"/>
                  <a:pt x="411480" y="1463040"/>
                </a:cubicBezTo>
                <a:cubicBezTo>
                  <a:pt x="491490" y="1432560"/>
                  <a:pt x="482600" y="1391920"/>
                  <a:pt x="480060" y="1325880"/>
                </a:cubicBezTo>
                <a:cubicBezTo>
                  <a:pt x="477520" y="1259840"/>
                  <a:pt x="420370" y="1153160"/>
                  <a:pt x="396240" y="1066800"/>
                </a:cubicBezTo>
                <a:cubicBezTo>
                  <a:pt x="372110" y="980440"/>
                  <a:pt x="356870" y="887730"/>
                  <a:pt x="335280" y="807720"/>
                </a:cubicBezTo>
                <a:cubicBezTo>
                  <a:pt x="313690" y="727710"/>
                  <a:pt x="266700" y="675640"/>
                  <a:pt x="266700" y="586740"/>
                </a:cubicBezTo>
                <a:cubicBezTo>
                  <a:pt x="266700" y="497840"/>
                  <a:pt x="297180" y="372110"/>
                  <a:pt x="335280" y="274320"/>
                </a:cubicBezTo>
                <a:cubicBezTo>
                  <a:pt x="373380" y="176530"/>
                  <a:pt x="434340" y="88265"/>
                  <a:pt x="49530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255520" y="3451860"/>
            <a:ext cx="556920" cy="1021080"/>
          </a:xfrm>
          <a:custGeom>
            <a:avLst/>
            <a:gdLst>
              <a:gd name="connsiteX0" fmla="*/ 0 w 556920"/>
              <a:gd name="connsiteY0" fmla="*/ 0 h 1021080"/>
              <a:gd name="connsiteX1" fmla="*/ 228600 w 556920"/>
              <a:gd name="connsiteY1" fmla="*/ 342900 h 1021080"/>
              <a:gd name="connsiteX2" fmla="*/ 449580 w 556920"/>
              <a:gd name="connsiteY2" fmla="*/ 640080 h 1021080"/>
              <a:gd name="connsiteX3" fmla="*/ 556260 w 556920"/>
              <a:gd name="connsiteY3" fmla="*/ 845820 h 1021080"/>
              <a:gd name="connsiteX4" fmla="*/ 403860 w 556920"/>
              <a:gd name="connsiteY4" fmla="*/ 975360 h 1021080"/>
              <a:gd name="connsiteX5" fmla="*/ 190500 w 556920"/>
              <a:gd name="connsiteY5" fmla="*/ 102108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920" h="1021080">
                <a:moveTo>
                  <a:pt x="0" y="0"/>
                </a:moveTo>
                <a:cubicBezTo>
                  <a:pt x="76835" y="118110"/>
                  <a:pt x="153670" y="236220"/>
                  <a:pt x="228600" y="342900"/>
                </a:cubicBezTo>
                <a:cubicBezTo>
                  <a:pt x="303530" y="449580"/>
                  <a:pt x="394970" y="556260"/>
                  <a:pt x="449580" y="640080"/>
                </a:cubicBezTo>
                <a:cubicBezTo>
                  <a:pt x="504190" y="723900"/>
                  <a:pt x="563880" y="789940"/>
                  <a:pt x="556260" y="845820"/>
                </a:cubicBezTo>
                <a:cubicBezTo>
                  <a:pt x="548640" y="901700"/>
                  <a:pt x="464820" y="946150"/>
                  <a:pt x="403860" y="975360"/>
                </a:cubicBezTo>
                <a:cubicBezTo>
                  <a:pt x="342900" y="1004570"/>
                  <a:pt x="266700" y="1012825"/>
                  <a:pt x="190500" y="10210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2543521">
            <a:off x="131850" y="2576213"/>
            <a:ext cx="138336" cy="437238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2290643" y="4198009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416856" y="2461180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3653516">
            <a:off x="2206986" y="3168576"/>
            <a:ext cx="451068" cy="154025"/>
          </a:xfrm>
          <a:custGeom>
            <a:avLst/>
            <a:gdLst>
              <a:gd name="connsiteX0" fmla="*/ 1112520 w 3307080"/>
              <a:gd name="connsiteY0" fmla="*/ 30480 h 1584960"/>
              <a:gd name="connsiteX1" fmla="*/ 1219200 w 3307080"/>
              <a:gd name="connsiteY1" fmla="*/ 15240 h 1584960"/>
              <a:gd name="connsiteX2" fmla="*/ 1417320 w 3307080"/>
              <a:gd name="connsiteY2" fmla="*/ 0 h 1584960"/>
              <a:gd name="connsiteX3" fmla="*/ 2057400 w 3307080"/>
              <a:gd name="connsiteY3" fmla="*/ 7620 h 1584960"/>
              <a:gd name="connsiteX4" fmla="*/ 1973580 w 3307080"/>
              <a:gd name="connsiteY4" fmla="*/ 38100 h 1584960"/>
              <a:gd name="connsiteX5" fmla="*/ 1546860 w 3307080"/>
              <a:gd name="connsiteY5" fmla="*/ 129540 h 1584960"/>
              <a:gd name="connsiteX6" fmla="*/ 1242060 w 3307080"/>
              <a:gd name="connsiteY6" fmla="*/ 182880 h 1584960"/>
              <a:gd name="connsiteX7" fmla="*/ 899160 w 3307080"/>
              <a:gd name="connsiteY7" fmla="*/ 259080 h 1584960"/>
              <a:gd name="connsiteX8" fmla="*/ 350520 w 3307080"/>
              <a:gd name="connsiteY8" fmla="*/ 365760 h 1584960"/>
              <a:gd name="connsiteX9" fmla="*/ 60960 w 3307080"/>
              <a:gd name="connsiteY9" fmla="*/ 441960 h 1584960"/>
              <a:gd name="connsiteX10" fmla="*/ 0 w 3307080"/>
              <a:gd name="connsiteY10" fmla="*/ 472440 h 1584960"/>
              <a:gd name="connsiteX11" fmla="*/ 30480 w 3307080"/>
              <a:gd name="connsiteY11" fmla="*/ 518160 h 1584960"/>
              <a:gd name="connsiteX12" fmla="*/ 91440 w 3307080"/>
              <a:gd name="connsiteY12" fmla="*/ 548640 h 1584960"/>
              <a:gd name="connsiteX13" fmla="*/ 403860 w 3307080"/>
              <a:gd name="connsiteY13" fmla="*/ 594360 h 1584960"/>
              <a:gd name="connsiteX14" fmla="*/ 693420 w 3307080"/>
              <a:gd name="connsiteY14" fmla="*/ 609600 h 1584960"/>
              <a:gd name="connsiteX15" fmla="*/ 1668780 w 3307080"/>
              <a:gd name="connsiteY15" fmla="*/ 632460 h 1584960"/>
              <a:gd name="connsiteX16" fmla="*/ 1516380 w 3307080"/>
              <a:gd name="connsiteY16" fmla="*/ 670560 h 1584960"/>
              <a:gd name="connsiteX17" fmla="*/ 1417320 w 3307080"/>
              <a:gd name="connsiteY17" fmla="*/ 693420 h 1584960"/>
              <a:gd name="connsiteX18" fmla="*/ 1272540 w 3307080"/>
              <a:gd name="connsiteY18" fmla="*/ 708660 h 1584960"/>
              <a:gd name="connsiteX19" fmla="*/ 830580 w 3307080"/>
              <a:gd name="connsiteY19" fmla="*/ 792480 h 1584960"/>
              <a:gd name="connsiteX20" fmla="*/ 777240 w 3307080"/>
              <a:gd name="connsiteY20" fmla="*/ 815340 h 1584960"/>
              <a:gd name="connsiteX21" fmla="*/ 990600 w 3307080"/>
              <a:gd name="connsiteY21" fmla="*/ 929640 h 1584960"/>
              <a:gd name="connsiteX22" fmla="*/ 1805940 w 3307080"/>
              <a:gd name="connsiteY22" fmla="*/ 1082040 h 1584960"/>
              <a:gd name="connsiteX23" fmla="*/ 3131820 w 3307080"/>
              <a:gd name="connsiteY23" fmla="*/ 1264920 h 1584960"/>
              <a:gd name="connsiteX24" fmla="*/ 3307080 w 3307080"/>
              <a:gd name="connsiteY24" fmla="*/ 1303020 h 1584960"/>
              <a:gd name="connsiteX25" fmla="*/ 3276600 w 3307080"/>
              <a:gd name="connsiteY25" fmla="*/ 1333500 h 1584960"/>
              <a:gd name="connsiteX26" fmla="*/ 3131820 w 3307080"/>
              <a:gd name="connsiteY26" fmla="*/ 1341120 h 1584960"/>
              <a:gd name="connsiteX27" fmla="*/ 2781300 w 3307080"/>
              <a:gd name="connsiteY27" fmla="*/ 1356360 h 1584960"/>
              <a:gd name="connsiteX28" fmla="*/ 1394460 w 3307080"/>
              <a:gd name="connsiteY28" fmla="*/ 1371600 h 1584960"/>
              <a:gd name="connsiteX29" fmla="*/ 1082040 w 3307080"/>
              <a:gd name="connsiteY29" fmla="*/ 1386840 h 1584960"/>
              <a:gd name="connsiteX30" fmla="*/ 861060 w 3307080"/>
              <a:gd name="connsiteY30" fmla="*/ 1424940 h 1584960"/>
              <a:gd name="connsiteX31" fmla="*/ 883920 w 3307080"/>
              <a:gd name="connsiteY31" fmla="*/ 1470660 h 1584960"/>
              <a:gd name="connsiteX32" fmla="*/ 922020 w 3307080"/>
              <a:gd name="connsiteY32" fmla="*/ 1493520 h 1584960"/>
              <a:gd name="connsiteX33" fmla="*/ 1036320 w 3307080"/>
              <a:gd name="connsiteY33" fmla="*/ 1539240 h 1584960"/>
              <a:gd name="connsiteX34" fmla="*/ 1104900 w 3307080"/>
              <a:gd name="connsiteY34" fmla="*/ 1562100 h 1584960"/>
              <a:gd name="connsiteX35" fmla="*/ 1158240 w 3307080"/>
              <a:gd name="connsiteY35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07080" h="1584960">
                <a:moveTo>
                  <a:pt x="1112520" y="30480"/>
                </a:moveTo>
                <a:cubicBezTo>
                  <a:pt x="1148080" y="25400"/>
                  <a:pt x="1183403" y="18223"/>
                  <a:pt x="1219200" y="15240"/>
                </a:cubicBezTo>
                <a:cubicBezTo>
                  <a:pt x="1346167" y="4659"/>
                  <a:pt x="1280132" y="9799"/>
                  <a:pt x="1417320" y="0"/>
                </a:cubicBezTo>
                <a:lnTo>
                  <a:pt x="2057400" y="7620"/>
                </a:lnTo>
                <a:cubicBezTo>
                  <a:pt x="2087060" y="9652"/>
                  <a:pt x="2002497" y="31194"/>
                  <a:pt x="1973580" y="38100"/>
                </a:cubicBezTo>
                <a:cubicBezTo>
                  <a:pt x="1832089" y="71889"/>
                  <a:pt x="1690151" y="104464"/>
                  <a:pt x="1546860" y="129540"/>
                </a:cubicBezTo>
                <a:cubicBezTo>
                  <a:pt x="1445260" y="147320"/>
                  <a:pt x="1343201" y="162652"/>
                  <a:pt x="1242060" y="182880"/>
                </a:cubicBezTo>
                <a:cubicBezTo>
                  <a:pt x="1127246" y="205843"/>
                  <a:pt x="1013860" y="235552"/>
                  <a:pt x="899160" y="259080"/>
                </a:cubicBezTo>
                <a:cubicBezTo>
                  <a:pt x="716655" y="296517"/>
                  <a:pt x="531263" y="320574"/>
                  <a:pt x="350520" y="365760"/>
                </a:cubicBezTo>
                <a:cubicBezTo>
                  <a:pt x="326442" y="371779"/>
                  <a:pt x="113477" y="422863"/>
                  <a:pt x="60960" y="441960"/>
                </a:cubicBezTo>
                <a:cubicBezTo>
                  <a:pt x="39609" y="449724"/>
                  <a:pt x="20320" y="462280"/>
                  <a:pt x="0" y="472440"/>
                </a:cubicBezTo>
                <a:cubicBezTo>
                  <a:pt x="10160" y="487680"/>
                  <a:pt x="16409" y="506434"/>
                  <a:pt x="30480" y="518160"/>
                </a:cubicBezTo>
                <a:cubicBezTo>
                  <a:pt x="47933" y="532704"/>
                  <a:pt x="69791" y="541752"/>
                  <a:pt x="91440" y="548640"/>
                </a:cubicBezTo>
                <a:cubicBezTo>
                  <a:pt x="172528" y="574441"/>
                  <a:pt x="338548" y="589336"/>
                  <a:pt x="403860" y="594360"/>
                </a:cubicBezTo>
                <a:cubicBezTo>
                  <a:pt x="500229" y="601773"/>
                  <a:pt x="596881" y="604891"/>
                  <a:pt x="693420" y="609600"/>
                </a:cubicBezTo>
                <a:cubicBezTo>
                  <a:pt x="1192390" y="633940"/>
                  <a:pt x="1011175" y="624631"/>
                  <a:pt x="1668780" y="632460"/>
                </a:cubicBezTo>
                <a:cubicBezTo>
                  <a:pt x="1568879" y="672420"/>
                  <a:pt x="1619801" y="660218"/>
                  <a:pt x="1516380" y="670560"/>
                </a:cubicBezTo>
                <a:cubicBezTo>
                  <a:pt x="1483360" y="678180"/>
                  <a:pt x="1450802" y="688189"/>
                  <a:pt x="1417320" y="693420"/>
                </a:cubicBezTo>
                <a:cubicBezTo>
                  <a:pt x="1369375" y="700911"/>
                  <a:pt x="1320726" y="702924"/>
                  <a:pt x="1272540" y="708660"/>
                </a:cubicBezTo>
                <a:cubicBezTo>
                  <a:pt x="1123671" y="726383"/>
                  <a:pt x="973483" y="744846"/>
                  <a:pt x="830580" y="792480"/>
                </a:cubicBezTo>
                <a:cubicBezTo>
                  <a:pt x="812229" y="798597"/>
                  <a:pt x="795020" y="807720"/>
                  <a:pt x="777240" y="815340"/>
                </a:cubicBezTo>
                <a:cubicBezTo>
                  <a:pt x="870083" y="919788"/>
                  <a:pt x="814719" y="881672"/>
                  <a:pt x="990600" y="929640"/>
                </a:cubicBezTo>
                <a:cubicBezTo>
                  <a:pt x="1431544" y="1049897"/>
                  <a:pt x="1300056" y="1019132"/>
                  <a:pt x="1805940" y="1082040"/>
                </a:cubicBezTo>
                <a:cubicBezTo>
                  <a:pt x="2792983" y="1204781"/>
                  <a:pt x="2520721" y="1144704"/>
                  <a:pt x="3131820" y="1264920"/>
                </a:cubicBezTo>
                <a:cubicBezTo>
                  <a:pt x="3246679" y="1287515"/>
                  <a:pt x="3237285" y="1285571"/>
                  <a:pt x="3307080" y="1303020"/>
                </a:cubicBezTo>
                <a:cubicBezTo>
                  <a:pt x="3296920" y="1313180"/>
                  <a:pt x="3290640" y="1330448"/>
                  <a:pt x="3276600" y="1333500"/>
                </a:cubicBezTo>
                <a:cubicBezTo>
                  <a:pt x="3229376" y="1343766"/>
                  <a:pt x="3180095" y="1338892"/>
                  <a:pt x="3131820" y="1341120"/>
                </a:cubicBezTo>
                <a:cubicBezTo>
                  <a:pt x="3014994" y="1346512"/>
                  <a:pt x="2898232" y="1354309"/>
                  <a:pt x="2781300" y="1356360"/>
                </a:cubicBezTo>
                <a:lnTo>
                  <a:pt x="1394460" y="1371600"/>
                </a:lnTo>
                <a:cubicBezTo>
                  <a:pt x="1290320" y="1376680"/>
                  <a:pt x="1185966" y="1378459"/>
                  <a:pt x="1082040" y="1386840"/>
                </a:cubicBezTo>
                <a:cubicBezTo>
                  <a:pt x="967685" y="1396062"/>
                  <a:pt x="948481" y="1403085"/>
                  <a:pt x="861060" y="1424940"/>
                </a:cubicBezTo>
                <a:cubicBezTo>
                  <a:pt x="868680" y="1440180"/>
                  <a:pt x="872600" y="1457925"/>
                  <a:pt x="883920" y="1470660"/>
                </a:cubicBezTo>
                <a:cubicBezTo>
                  <a:pt x="893760" y="1481730"/>
                  <a:pt x="908773" y="1486896"/>
                  <a:pt x="922020" y="1493520"/>
                </a:cubicBezTo>
                <a:cubicBezTo>
                  <a:pt x="949138" y="1507079"/>
                  <a:pt x="1009044" y="1529613"/>
                  <a:pt x="1036320" y="1539240"/>
                </a:cubicBezTo>
                <a:cubicBezTo>
                  <a:pt x="1059043" y="1547260"/>
                  <a:pt x="1082338" y="1553639"/>
                  <a:pt x="1104900" y="1562100"/>
                </a:cubicBezTo>
                <a:cubicBezTo>
                  <a:pt x="1123012" y="1568892"/>
                  <a:pt x="1158240" y="1584960"/>
                  <a:pt x="1158240" y="158496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516216" y="2211710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-657225" y="1581150"/>
            <a:ext cx="6619875" cy="2447925"/>
          </a:xfrm>
          <a:custGeom>
            <a:avLst/>
            <a:gdLst>
              <a:gd name="connsiteX0" fmla="*/ 419100 w 6619875"/>
              <a:gd name="connsiteY0" fmla="*/ 0 h 2447925"/>
              <a:gd name="connsiteX1" fmla="*/ 6619875 w 6619875"/>
              <a:gd name="connsiteY1" fmla="*/ 1047750 h 2447925"/>
              <a:gd name="connsiteX2" fmla="*/ 6324600 w 6619875"/>
              <a:gd name="connsiteY2" fmla="*/ 2447925 h 2447925"/>
              <a:gd name="connsiteX3" fmla="*/ 0 w 6619875"/>
              <a:gd name="connsiteY3" fmla="*/ 2181225 h 2447925"/>
              <a:gd name="connsiteX4" fmla="*/ 476250 w 6619875"/>
              <a:gd name="connsiteY4" fmla="*/ 28575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875" h="2447925">
                <a:moveTo>
                  <a:pt x="419100" y="0"/>
                </a:moveTo>
                <a:lnTo>
                  <a:pt x="6619875" y="1047750"/>
                </a:lnTo>
                <a:lnTo>
                  <a:pt x="6324600" y="2447925"/>
                </a:lnTo>
                <a:lnTo>
                  <a:pt x="0" y="2181225"/>
                </a:lnTo>
                <a:lnTo>
                  <a:pt x="476250" y="28575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-57150" y="-38100"/>
            <a:ext cx="8085534" cy="3041898"/>
          </a:xfrm>
          <a:custGeom>
            <a:avLst/>
            <a:gdLst>
              <a:gd name="connsiteX0" fmla="*/ 7943850 w 7943850"/>
              <a:gd name="connsiteY0" fmla="*/ 1447800 h 2486025"/>
              <a:gd name="connsiteX1" fmla="*/ 6381750 w 7943850"/>
              <a:gd name="connsiteY1" fmla="*/ 0 h 2486025"/>
              <a:gd name="connsiteX2" fmla="*/ 47625 w 7943850"/>
              <a:gd name="connsiteY2" fmla="*/ 0 h 2486025"/>
              <a:gd name="connsiteX3" fmla="*/ 0 w 7943850"/>
              <a:gd name="connsiteY3" fmla="*/ 1495425 h 2486025"/>
              <a:gd name="connsiteX4" fmla="*/ 7572375 w 7943850"/>
              <a:gd name="connsiteY4" fmla="*/ 2486025 h 2486025"/>
              <a:gd name="connsiteX5" fmla="*/ 7943850 w 7943850"/>
              <a:gd name="connsiteY5" fmla="*/ 1447800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3850" h="2486025">
                <a:moveTo>
                  <a:pt x="7943850" y="1447800"/>
                </a:moveTo>
                <a:lnTo>
                  <a:pt x="6381750" y="0"/>
                </a:lnTo>
                <a:lnTo>
                  <a:pt x="47625" y="0"/>
                </a:lnTo>
                <a:lnTo>
                  <a:pt x="0" y="1495425"/>
                </a:lnTo>
                <a:lnTo>
                  <a:pt x="7572375" y="2486025"/>
                </a:lnTo>
                <a:lnTo>
                  <a:pt x="7943850" y="144780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759692" y="1263499"/>
            <a:ext cx="5347572" cy="3906984"/>
          </a:xfrm>
          <a:custGeom>
            <a:avLst/>
            <a:gdLst>
              <a:gd name="connsiteX0" fmla="*/ 5329231 w 5347572"/>
              <a:gd name="connsiteY0" fmla="*/ 1435196 h 3906984"/>
              <a:gd name="connsiteX1" fmla="*/ 4672006 w 5347572"/>
              <a:gd name="connsiteY1" fmla="*/ 349346 h 3906984"/>
              <a:gd name="connsiteX2" fmla="*/ 2643181 w 5347572"/>
              <a:gd name="connsiteY2" fmla="*/ 54071 h 3906984"/>
              <a:gd name="connsiteX3" fmla="*/ 1300156 w 5347572"/>
              <a:gd name="connsiteY3" fmla="*/ 1311371 h 3906984"/>
              <a:gd name="connsiteX4" fmla="*/ 100006 w 5347572"/>
              <a:gd name="connsiteY4" fmla="*/ 1797146 h 3906984"/>
              <a:gd name="connsiteX5" fmla="*/ 357181 w 5347572"/>
              <a:gd name="connsiteY5" fmla="*/ 3530696 h 3906984"/>
              <a:gd name="connsiteX6" fmla="*/ 2652706 w 5347572"/>
              <a:gd name="connsiteY6" fmla="*/ 3845021 h 3906984"/>
              <a:gd name="connsiteX7" fmla="*/ 4929181 w 5347572"/>
              <a:gd name="connsiteY7" fmla="*/ 2644871 h 3906984"/>
              <a:gd name="connsiteX8" fmla="*/ 5329231 w 5347572"/>
              <a:gd name="connsiteY8" fmla="*/ 1435196 h 390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7572" h="3906984">
                <a:moveTo>
                  <a:pt x="5329231" y="1435196"/>
                </a:moveTo>
                <a:cubicBezTo>
                  <a:pt x="5286368" y="1052608"/>
                  <a:pt x="5119681" y="579534"/>
                  <a:pt x="4672006" y="349346"/>
                </a:cubicBezTo>
                <a:cubicBezTo>
                  <a:pt x="4224331" y="119158"/>
                  <a:pt x="3205156" y="-106266"/>
                  <a:pt x="2643181" y="54071"/>
                </a:cubicBezTo>
                <a:cubicBezTo>
                  <a:pt x="2081206" y="214408"/>
                  <a:pt x="1724018" y="1020859"/>
                  <a:pt x="1300156" y="1311371"/>
                </a:cubicBezTo>
                <a:cubicBezTo>
                  <a:pt x="876294" y="1601883"/>
                  <a:pt x="257168" y="1427259"/>
                  <a:pt x="100006" y="1797146"/>
                </a:cubicBezTo>
                <a:cubicBezTo>
                  <a:pt x="-57156" y="2167033"/>
                  <a:pt x="-68269" y="3189384"/>
                  <a:pt x="357181" y="3530696"/>
                </a:cubicBezTo>
                <a:cubicBezTo>
                  <a:pt x="782631" y="3872009"/>
                  <a:pt x="1890706" y="3992658"/>
                  <a:pt x="2652706" y="3845021"/>
                </a:cubicBezTo>
                <a:cubicBezTo>
                  <a:pt x="3414706" y="3697384"/>
                  <a:pt x="4483093" y="3051271"/>
                  <a:pt x="4929181" y="2644871"/>
                </a:cubicBezTo>
                <a:cubicBezTo>
                  <a:pt x="5375269" y="2238471"/>
                  <a:pt x="5372094" y="1817784"/>
                  <a:pt x="5329231" y="1435196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7686675" y="3095625"/>
            <a:ext cx="1428750" cy="933450"/>
          </a:xfrm>
          <a:custGeom>
            <a:avLst/>
            <a:gdLst>
              <a:gd name="connsiteX0" fmla="*/ 876300 w 1428750"/>
              <a:gd name="connsiteY0" fmla="*/ 0 h 933450"/>
              <a:gd name="connsiteX1" fmla="*/ 876300 w 1428750"/>
              <a:gd name="connsiteY1" fmla="*/ 0 h 933450"/>
              <a:gd name="connsiteX2" fmla="*/ 952500 w 1428750"/>
              <a:gd name="connsiteY2" fmla="*/ 47625 h 933450"/>
              <a:gd name="connsiteX3" fmla="*/ 1428750 w 1428750"/>
              <a:gd name="connsiteY3" fmla="*/ 381000 h 933450"/>
              <a:gd name="connsiteX4" fmla="*/ 1219200 w 1428750"/>
              <a:gd name="connsiteY4" fmla="*/ 895350 h 933450"/>
              <a:gd name="connsiteX5" fmla="*/ 0 w 1428750"/>
              <a:gd name="connsiteY5" fmla="*/ 933450 h 933450"/>
              <a:gd name="connsiteX6" fmla="*/ 933450 w 1428750"/>
              <a:gd name="connsiteY6" fmla="*/ 9525 h 933450"/>
              <a:gd name="connsiteX7" fmla="*/ 933450 w 1428750"/>
              <a:gd name="connsiteY7" fmla="*/ 9525 h 933450"/>
              <a:gd name="connsiteX8" fmla="*/ 933450 w 1428750"/>
              <a:gd name="connsiteY8" fmla="*/ 9525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50" h="933450">
                <a:moveTo>
                  <a:pt x="876300" y="0"/>
                </a:moveTo>
                <a:lnTo>
                  <a:pt x="876300" y="0"/>
                </a:lnTo>
                <a:lnTo>
                  <a:pt x="952500" y="47625"/>
                </a:lnTo>
                <a:lnTo>
                  <a:pt x="1428750" y="381000"/>
                </a:lnTo>
                <a:lnTo>
                  <a:pt x="1219200" y="895350"/>
                </a:lnTo>
                <a:lnTo>
                  <a:pt x="0" y="933450"/>
                </a:lnTo>
                <a:lnTo>
                  <a:pt x="933450" y="9525"/>
                </a:lnTo>
                <a:lnTo>
                  <a:pt x="933450" y="9525"/>
                </a:lnTo>
                <a:lnTo>
                  <a:pt x="933450" y="952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Документы\46_Коми_Конференция\Фотки\чб-выставка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"/>
          <a:stretch/>
        </p:blipFill>
        <p:spPr bwMode="auto">
          <a:xfrm>
            <a:off x="4512774" y="1491630"/>
            <a:ext cx="4631226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1520" y="19548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«РАЗГАДАННАЯ НАДПИСЬ:»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845299"/>
            <a:ext cx="631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Franklin Gothic Heavy" panose="020B0903020102020204" pitchFamily="34" charset="0"/>
              </a:rPr>
              <a:t>К 200-ЛЕТИЮ ДЕШИФРОВКИ ЕГИПЕТСКИХ ИЕРОГЛИФОВ</a:t>
            </a:r>
            <a:endParaRPr lang="ru-RU" dirty="0" smtClean="0">
              <a:latin typeface="Franklin Gothic Heavy" panose="020B0903020102020204" pitchFamily="34" charset="0"/>
            </a:endParaRPr>
          </a:p>
          <a:p>
            <a:r>
              <a:rPr lang="ru-RU" b="1" dirty="0" smtClean="0">
                <a:latin typeface="Franklin Gothic Heavy" panose="020B0903020102020204" pitchFamily="34" charset="0"/>
              </a:rPr>
              <a:t>ЖАНОМ-ФРАНСУА ШАМПОЛЬОНОМ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4352605" y="1362738"/>
            <a:ext cx="4734756" cy="3708507"/>
          </a:xfrm>
          <a:custGeom>
            <a:avLst/>
            <a:gdLst>
              <a:gd name="connsiteX0" fmla="*/ 2743520 w 4734756"/>
              <a:gd name="connsiteY0" fmla="*/ 18387 h 3708507"/>
              <a:gd name="connsiteX1" fmla="*/ 1657670 w 4734756"/>
              <a:gd name="connsiteY1" fmla="*/ 313662 h 3708507"/>
              <a:gd name="connsiteX2" fmla="*/ 800420 w 4734756"/>
              <a:gd name="connsiteY2" fmla="*/ 732762 h 3708507"/>
              <a:gd name="connsiteX3" fmla="*/ 320 w 4734756"/>
              <a:gd name="connsiteY3" fmla="*/ 2342487 h 3708507"/>
              <a:gd name="connsiteX4" fmla="*/ 743270 w 4734756"/>
              <a:gd name="connsiteY4" fmla="*/ 3695037 h 3708507"/>
              <a:gd name="connsiteX5" fmla="*/ 3305495 w 4734756"/>
              <a:gd name="connsiteY5" fmla="*/ 3047337 h 3708507"/>
              <a:gd name="connsiteX6" fmla="*/ 4362770 w 4734756"/>
              <a:gd name="connsiteY6" fmla="*/ 3228312 h 3708507"/>
              <a:gd name="connsiteX7" fmla="*/ 4629470 w 4734756"/>
              <a:gd name="connsiteY7" fmla="*/ 856587 h 3708507"/>
              <a:gd name="connsiteX8" fmla="*/ 2743520 w 4734756"/>
              <a:gd name="connsiteY8" fmla="*/ 18387 h 370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4756" h="3708507">
                <a:moveTo>
                  <a:pt x="2743520" y="18387"/>
                </a:moveTo>
                <a:cubicBezTo>
                  <a:pt x="2248220" y="-72101"/>
                  <a:pt x="1981520" y="194600"/>
                  <a:pt x="1657670" y="313662"/>
                </a:cubicBezTo>
                <a:cubicBezTo>
                  <a:pt x="1333820" y="432724"/>
                  <a:pt x="1076645" y="394625"/>
                  <a:pt x="800420" y="732762"/>
                </a:cubicBezTo>
                <a:cubicBezTo>
                  <a:pt x="524195" y="1070900"/>
                  <a:pt x="9845" y="1848775"/>
                  <a:pt x="320" y="2342487"/>
                </a:cubicBezTo>
                <a:cubicBezTo>
                  <a:pt x="-9205" y="2836199"/>
                  <a:pt x="192408" y="3577562"/>
                  <a:pt x="743270" y="3695037"/>
                </a:cubicBezTo>
                <a:cubicBezTo>
                  <a:pt x="1294132" y="3812512"/>
                  <a:pt x="2702245" y="3125124"/>
                  <a:pt x="3305495" y="3047337"/>
                </a:cubicBezTo>
                <a:cubicBezTo>
                  <a:pt x="3908745" y="2969550"/>
                  <a:pt x="4142108" y="3593437"/>
                  <a:pt x="4362770" y="3228312"/>
                </a:cubicBezTo>
                <a:cubicBezTo>
                  <a:pt x="4583432" y="2863187"/>
                  <a:pt x="4902520" y="1391575"/>
                  <a:pt x="4629470" y="856587"/>
                </a:cubicBezTo>
                <a:cubicBezTo>
                  <a:pt x="4356420" y="321599"/>
                  <a:pt x="3238820" y="108875"/>
                  <a:pt x="2743520" y="18387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6118860" y="1264451"/>
            <a:ext cx="1958340" cy="267169"/>
          </a:xfrm>
          <a:custGeom>
            <a:avLst/>
            <a:gdLst>
              <a:gd name="connsiteX0" fmla="*/ 0 w 1958340"/>
              <a:gd name="connsiteY0" fmla="*/ 267169 h 267169"/>
              <a:gd name="connsiteX1" fmla="*/ 358140 w 1958340"/>
              <a:gd name="connsiteY1" fmla="*/ 76669 h 267169"/>
              <a:gd name="connsiteX2" fmla="*/ 899160 w 1958340"/>
              <a:gd name="connsiteY2" fmla="*/ 469 h 267169"/>
              <a:gd name="connsiteX3" fmla="*/ 1455420 w 1958340"/>
              <a:gd name="connsiteY3" fmla="*/ 107149 h 267169"/>
              <a:gd name="connsiteX4" fmla="*/ 1958340 w 1958340"/>
              <a:gd name="connsiteY4" fmla="*/ 229069 h 26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340" h="267169">
                <a:moveTo>
                  <a:pt x="0" y="267169"/>
                </a:moveTo>
                <a:cubicBezTo>
                  <a:pt x="104140" y="194144"/>
                  <a:pt x="208280" y="121119"/>
                  <a:pt x="358140" y="76669"/>
                </a:cubicBezTo>
                <a:cubicBezTo>
                  <a:pt x="508000" y="32219"/>
                  <a:pt x="716280" y="-4611"/>
                  <a:pt x="899160" y="469"/>
                </a:cubicBezTo>
                <a:cubicBezTo>
                  <a:pt x="1082040" y="5549"/>
                  <a:pt x="1278890" y="69049"/>
                  <a:pt x="1455420" y="107149"/>
                </a:cubicBezTo>
                <a:cubicBezTo>
                  <a:pt x="1631950" y="145249"/>
                  <a:pt x="1795145" y="187159"/>
                  <a:pt x="1958340" y="229069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498631" y="2865120"/>
            <a:ext cx="252267" cy="1478280"/>
          </a:xfrm>
          <a:custGeom>
            <a:avLst/>
            <a:gdLst>
              <a:gd name="connsiteX0" fmla="*/ 4789 w 252267"/>
              <a:gd name="connsiteY0" fmla="*/ 1478280 h 1478280"/>
              <a:gd name="connsiteX1" fmla="*/ 12409 w 252267"/>
              <a:gd name="connsiteY1" fmla="*/ 1219200 h 1478280"/>
              <a:gd name="connsiteX2" fmla="*/ 111469 w 252267"/>
              <a:gd name="connsiteY2" fmla="*/ 1066800 h 1478280"/>
              <a:gd name="connsiteX3" fmla="*/ 248629 w 252267"/>
              <a:gd name="connsiteY3" fmla="*/ 982980 h 1478280"/>
              <a:gd name="connsiteX4" fmla="*/ 210529 w 252267"/>
              <a:gd name="connsiteY4" fmla="*/ 784860 h 1478280"/>
              <a:gd name="connsiteX5" fmla="*/ 187669 w 252267"/>
              <a:gd name="connsiteY5" fmla="*/ 396240 h 1478280"/>
              <a:gd name="connsiteX6" fmla="*/ 187669 w 252267"/>
              <a:gd name="connsiteY6" fmla="*/ 83820 h 1478280"/>
              <a:gd name="connsiteX7" fmla="*/ 195289 w 252267"/>
              <a:gd name="connsiteY7" fmla="*/ 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267" h="1478280">
                <a:moveTo>
                  <a:pt x="4789" y="1478280"/>
                </a:moveTo>
                <a:cubicBezTo>
                  <a:pt x="-291" y="1383030"/>
                  <a:pt x="-5371" y="1287780"/>
                  <a:pt x="12409" y="1219200"/>
                </a:cubicBezTo>
                <a:cubicBezTo>
                  <a:pt x="30189" y="1150620"/>
                  <a:pt x="72099" y="1106170"/>
                  <a:pt x="111469" y="1066800"/>
                </a:cubicBezTo>
                <a:cubicBezTo>
                  <a:pt x="150839" y="1027430"/>
                  <a:pt x="232119" y="1029970"/>
                  <a:pt x="248629" y="982980"/>
                </a:cubicBezTo>
                <a:cubicBezTo>
                  <a:pt x="265139" y="935990"/>
                  <a:pt x="220689" y="882650"/>
                  <a:pt x="210529" y="784860"/>
                </a:cubicBezTo>
                <a:cubicBezTo>
                  <a:pt x="200369" y="687070"/>
                  <a:pt x="191479" y="513080"/>
                  <a:pt x="187669" y="396240"/>
                </a:cubicBezTo>
                <a:cubicBezTo>
                  <a:pt x="183859" y="279400"/>
                  <a:pt x="186399" y="149860"/>
                  <a:pt x="187669" y="83820"/>
                </a:cubicBezTo>
                <a:cubicBezTo>
                  <a:pt x="188939" y="17780"/>
                  <a:pt x="192114" y="8890"/>
                  <a:pt x="195289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6769603">
            <a:off x="8702914" y="2367209"/>
            <a:ext cx="327616" cy="315114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210650" y="1212754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18040847">
            <a:off x="4082575" y="2895559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418869" y="1120739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846295" y="1447173"/>
            <a:ext cx="854958" cy="131837"/>
          </a:xfrm>
          <a:custGeom>
            <a:avLst/>
            <a:gdLst>
              <a:gd name="connsiteX0" fmla="*/ 1112520 w 3307080"/>
              <a:gd name="connsiteY0" fmla="*/ 30480 h 1584960"/>
              <a:gd name="connsiteX1" fmla="*/ 1219200 w 3307080"/>
              <a:gd name="connsiteY1" fmla="*/ 15240 h 1584960"/>
              <a:gd name="connsiteX2" fmla="*/ 1417320 w 3307080"/>
              <a:gd name="connsiteY2" fmla="*/ 0 h 1584960"/>
              <a:gd name="connsiteX3" fmla="*/ 2057400 w 3307080"/>
              <a:gd name="connsiteY3" fmla="*/ 7620 h 1584960"/>
              <a:gd name="connsiteX4" fmla="*/ 1973580 w 3307080"/>
              <a:gd name="connsiteY4" fmla="*/ 38100 h 1584960"/>
              <a:gd name="connsiteX5" fmla="*/ 1546860 w 3307080"/>
              <a:gd name="connsiteY5" fmla="*/ 129540 h 1584960"/>
              <a:gd name="connsiteX6" fmla="*/ 1242060 w 3307080"/>
              <a:gd name="connsiteY6" fmla="*/ 182880 h 1584960"/>
              <a:gd name="connsiteX7" fmla="*/ 899160 w 3307080"/>
              <a:gd name="connsiteY7" fmla="*/ 259080 h 1584960"/>
              <a:gd name="connsiteX8" fmla="*/ 350520 w 3307080"/>
              <a:gd name="connsiteY8" fmla="*/ 365760 h 1584960"/>
              <a:gd name="connsiteX9" fmla="*/ 60960 w 3307080"/>
              <a:gd name="connsiteY9" fmla="*/ 441960 h 1584960"/>
              <a:gd name="connsiteX10" fmla="*/ 0 w 3307080"/>
              <a:gd name="connsiteY10" fmla="*/ 472440 h 1584960"/>
              <a:gd name="connsiteX11" fmla="*/ 30480 w 3307080"/>
              <a:gd name="connsiteY11" fmla="*/ 518160 h 1584960"/>
              <a:gd name="connsiteX12" fmla="*/ 91440 w 3307080"/>
              <a:gd name="connsiteY12" fmla="*/ 548640 h 1584960"/>
              <a:gd name="connsiteX13" fmla="*/ 403860 w 3307080"/>
              <a:gd name="connsiteY13" fmla="*/ 594360 h 1584960"/>
              <a:gd name="connsiteX14" fmla="*/ 693420 w 3307080"/>
              <a:gd name="connsiteY14" fmla="*/ 609600 h 1584960"/>
              <a:gd name="connsiteX15" fmla="*/ 1668780 w 3307080"/>
              <a:gd name="connsiteY15" fmla="*/ 632460 h 1584960"/>
              <a:gd name="connsiteX16" fmla="*/ 1516380 w 3307080"/>
              <a:gd name="connsiteY16" fmla="*/ 670560 h 1584960"/>
              <a:gd name="connsiteX17" fmla="*/ 1417320 w 3307080"/>
              <a:gd name="connsiteY17" fmla="*/ 693420 h 1584960"/>
              <a:gd name="connsiteX18" fmla="*/ 1272540 w 3307080"/>
              <a:gd name="connsiteY18" fmla="*/ 708660 h 1584960"/>
              <a:gd name="connsiteX19" fmla="*/ 830580 w 3307080"/>
              <a:gd name="connsiteY19" fmla="*/ 792480 h 1584960"/>
              <a:gd name="connsiteX20" fmla="*/ 777240 w 3307080"/>
              <a:gd name="connsiteY20" fmla="*/ 815340 h 1584960"/>
              <a:gd name="connsiteX21" fmla="*/ 990600 w 3307080"/>
              <a:gd name="connsiteY21" fmla="*/ 929640 h 1584960"/>
              <a:gd name="connsiteX22" fmla="*/ 1805940 w 3307080"/>
              <a:gd name="connsiteY22" fmla="*/ 1082040 h 1584960"/>
              <a:gd name="connsiteX23" fmla="*/ 3131820 w 3307080"/>
              <a:gd name="connsiteY23" fmla="*/ 1264920 h 1584960"/>
              <a:gd name="connsiteX24" fmla="*/ 3307080 w 3307080"/>
              <a:gd name="connsiteY24" fmla="*/ 1303020 h 1584960"/>
              <a:gd name="connsiteX25" fmla="*/ 3276600 w 3307080"/>
              <a:gd name="connsiteY25" fmla="*/ 1333500 h 1584960"/>
              <a:gd name="connsiteX26" fmla="*/ 3131820 w 3307080"/>
              <a:gd name="connsiteY26" fmla="*/ 1341120 h 1584960"/>
              <a:gd name="connsiteX27" fmla="*/ 2781300 w 3307080"/>
              <a:gd name="connsiteY27" fmla="*/ 1356360 h 1584960"/>
              <a:gd name="connsiteX28" fmla="*/ 1394460 w 3307080"/>
              <a:gd name="connsiteY28" fmla="*/ 1371600 h 1584960"/>
              <a:gd name="connsiteX29" fmla="*/ 1082040 w 3307080"/>
              <a:gd name="connsiteY29" fmla="*/ 1386840 h 1584960"/>
              <a:gd name="connsiteX30" fmla="*/ 861060 w 3307080"/>
              <a:gd name="connsiteY30" fmla="*/ 1424940 h 1584960"/>
              <a:gd name="connsiteX31" fmla="*/ 883920 w 3307080"/>
              <a:gd name="connsiteY31" fmla="*/ 1470660 h 1584960"/>
              <a:gd name="connsiteX32" fmla="*/ 922020 w 3307080"/>
              <a:gd name="connsiteY32" fmla="*/ 1493520 h 1584960"/>
              <a:gd name="connsiteX33" fmla="*/ 1036320 w 3307080"/>
              <a:gd name="connsiteY33" fmla="*/ 1539240 h 1584960"/>
              <a:gd name="connsiteX34" fmla="*/ 1104900 w 3307080"/>
              <a:gd name="connsiteY34" fmla="*/ 1562100 h 1584960"/>
              <a:gd name="connsiteX35" fmla="*/ 1158240 w 3307080"/>
              <a:gd name="connsiteY35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07080" h="1584960">
                <a:moveTo>
                  <a:pt x="1112520" y="30480"/>
                </a:moveTo>
                <a:cubicBezTo>
                  <a:pt x="1148080" y="25400"/>
                  <a:pt x="1183403" y="18223"/>
                  <a:pt x="1219200" y="15240"/>
                </a:cubicBezTo>
                <a:cubicBezTo>
                  <a:pt x="1346167" y="4659"/>
                  <a:pt x="1280132" y="9799"/>
                  <a:pt x="1417320" y="0"/>
                </a:cubicBezTo>
                <a:lnTo>
                  <a:pt x="2057400" y="7620"/>
                </a:lnTo>
                <a:cubicBezTo>
                  <a:pt x="2087060" y="9652"/>
                  <a:pt x="2002497" y="31194"/>
                  <a:pt x="1973580" y="38100"/>
                </a:cubicBezTo>
                <a:cubicBezTo>
                  <a:pt x="1832089" y="71889"/>
                  <a:pt x="1690151" y="104464"/>
                  <a:pt x="1546860" y="129540"/>
                </a:cubicBezTo>
                <a:cubicBezTo>
                  <a:pt x="1445260" y="147320"/>
                  <a:pt x="1343201" y="162652"/>
                  <a:pt x="1242060" y="182880"/>
                </a:cubicBezTo>
                <a:cubicBezTo>
                  <a:pt x="1127246" y="205843"/>
                  <a:pt x="1013860" y="235552"/>
                  <a:pt x="899160" y="259080"/>
                </a:cubicBezTo>
                <a:cubicBezTo>
                  <a:pt x="716655" y="296517"/>
                  <a:pt x="531263" y="320574"/>
                  <a:pt x="350520" y="365760"/>
                </a:cubicBezTo>
                <a:cubicBezTo>
                  <a:pt x="326442" y="371779"/>
                  <a:pt x="113477" y="422863"/>
                  <a:pt x="60960" y="441960"/>
                </a:cubicBezTo>
                <a:cubicBezTo>
                  <a:pt x="39609" y="449724"/>
                  <a:pt x="20320" y="462280"/>
                  <a:pt x="0" y="472440"/>
                </a:cubicBezTo>
                <a:cubicBezTo>
                  <a:pt x="10160" y="487680"/>
                  <a:pt x="16409" y="506434"/>
                  <a:pt x="30480" y="518160"/>
                </a:cubicBezTo>
                <a:cubicBezTo>
                  <a:pt x="47933" y="532704"/>
                  <a:pt x="69791" y="541752"/>
                  <a:pt x="91440" y="548640"/>
                </a:cubicBezTo>
                <a:cubicBezTo>
                  <a:pt x="172528" y="574441"/>
                  <a:pt x="338548" y="589336"/>
                  <a:pt x="403860" y="594360"/>
                </a:cubicBezTo>
                <a:cubicBezTo>
                  <a:pt x="500229" y="601773"/>
                  <a:pt x="596881" y="604891"/>
                  <a:pt x="693420" y="609600"/>
                </a:cubicBezTo>
                <a:cubicBezTo>
                  <a:pt x="1192390" y="633940"/>
                  <a:pt x="1011175" y="624631"/>
                  <a:pt x="1668780" y="632460"/>
                </a:cubicBezTo>
                <a:cubicBezTo>
                  <a:pt x="1568879" y="672420"/>
                  <a:pt x="1619801" y="660218"/>
                  <a:pt x="1516380" y="670560"/>
                </a:cubicBezTo>
                <a:cubicBezTo>
                  <a:pt x="1483360" y="678180"/>
                  <a:pt x="1450802" y="688189"/>
                  <a:pt x="1417320" y="693420"/>
                </a:cubicBezTo>
                <a:cubicBezTo>
                  <a:pt x="1369375" y="700911"/>
                  <a:pt x="1320726" y="702924"/>
                  <a:pt x="1272540" y="708660"/>
                </a:cubicBezTo>
                <a:cubicBezTo>
                  <a:pt x="1123671" y="726383"/>
                  <a:pt x="973483" y="744846"/>
                  <a:pt x="830580" y="792480"/>
                </a:cubicBezTo>
                <a:cubicBezTo>
                  <a:pt x="812229" y="798597"/>
                  <a:pt x="795020" y="807720"/>
                  <a:pt x="777240" y="815340"/>
                </a:cubicBezTo>
                <a:cubicBezTo>
                  <a:pt x="870083" y="919788"/>
                  <a:pt x="814719" y="881672"/>
                  <a:pt x="990600" y="929640"/>
                </a:cubicBezTo>
                <a:cubicBezTo>
                  <a:pt x="1431544" y="1049897"/>
                  <a:pt x="1300056" y="1019132"/>
                  <a:pt x="1805940" y="1082040"/>
                </a:cubicBezTo>
                <a:cubicBezTo>
                  <a:pt x="2792983" y="1204781"/>
                  <a:pt x="2520721" y="1144704"/>
                  <a:pt x="3131820" y="1264920"/>
                </a:cubicBezTo>
                <a:cubicBezTo>
                  <a:pt x="3246679" y="1287515"/>
                  <a:pt x="3237285" y="1285571"/>
                  <a:pt x="3307080" y="1303020"/>
                </a:cubicBezTo>
                <a:cubicBezTo>
                  <a:pt x="3296920" y="1313180"/>
                  <a:pt x="3290640" y="1330448"/>
                  <a:pt x="3276600" y="1333500"/>
                </a:cubicBezTo>
                <a:cubicBezTo>
                  <a:pt x="3229376" y="1343766"/>
                  <a:pt x="3180095" y="1338892"/>
                  <a:pt x="3131820" y="1341120"/>
                </a:cubicBezTo>
                <a:cubicBezTo>
                  <a:pt x="3014994" y="1346512"/>
                  <a:pt x="2898232" y="1354309"/>
                  <a:pt x="2781300" y="1356360"/>
                </a:cubicBezTo>
                <a:lnTo>
                  <a:pt x="1394460" y="1371600"/>
                </a:lnTo>
                <a:cubicBezTo>
                  <a:pt x="1290320" y="1376680"/>
                  <a:pt x="1185966" y="1378459"/>
                  <a:pt x="1082040" y="1386840"/>
                </a:cubicBezTo>
                <a:cubicBezTo>
                  <a:pt x="967685" y="1396062"/>
                  <a:pt x="948481" y="1403085"/>
                  <a:pt x="861060" y="1424940"/>
                </a:cubicBezTo>
                <a:cubicBezTo>
                  <a:pt x="868680" y="1440180"/>
                  <a:pt x="872600" y="1457925"/>
                  <a:pt x="883920" y="1470660"/>
                </a:cubicBezTo>
                <a:cubicBezTo>
                  <a:pt x="893760" y="1481730"/>
                  <a:pt x="908773" y="1486896"/>
                  <a:pt x="922020" y="1493520"/>
                </a:cubicBezTo>
                <a:cubicBezTo>
                  <a:pt x="949138" y="1507079"/>
                  <a:pt x="1009044" y="1529613"/>
                  <a:pt x="1036320" y="1539240"/>
                </a:cubicBezTo>
                <a:cubicBezTo>
                  <a:pt x="1059043" y="1547260"/>
                  <a:pt x="1082338" y="1553639"/>
                  <a:pt x="1104900" y="1562100"/>
                </a:cubicBezTo>
                <a:cubicBezTo>
                  <a:pt x="1123012" y="1568892"/>
                  <a:pt x="1158240" y="1584960"/>
                  <a:pt x="1158240" y="158496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3985617" y="4391183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3968510" y="4176836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80528" y="3200400"/>
            <a:ext cx="9235628" cy="2323678"/>
          </a:xfrm>
          <a:custGeom>
            <a:avLst/>
            <a:gdLst>
              <a:gd name="connsiteX0" fmla="*/ 0 w 6032500"/>
              <a:gd name="connsiteY0" fmla="*/ 266700 h 2959100"/>
              <a:gd name="connsiteX1" fmla="*/ 38100 w 6032500"/>
              <a:gd name="connsiteY1" fmla="*/ 2959100 h 2959100"/>
              <a:gd name="connsiteX2" fmla="*/ 6032500 w 6032500"/>
              <a:gd name="connsiteY2" fmla="*/ 2730500 h 2959100"/>
              <a:gd name="connsiteX3" fmla="*/ 6019800 w 6032500"/>
              <a:gd name="connsiteY3" fmla="*/ 2603500 h 2959100"/>
              <a:gd name="connsiteX4" fmla="*/ 3568700 w 6032500"/>
              <a:gd name="connsiteY4" fmla="*/ 0 h 2959100"/>
              <a:gd name="connsiteX5" fmla="*/ 0 w 6032500"/>
              <a:gd name="connsiteY5" fmla="*/ 26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2500" h="2959100">
                <a:moveTo>
                  <a:pt x="0" y="266700"/>
                </a:moveTo>
                <a:lnTo>
                  <a:pt x="38100" y="2959100"/>
                </a:lnTo>
                <a:lnTo>
                  <a:pt x="6032500" y="2730500"/>
                </a:lnTo>
                <a:lnTo>
                  <a:pt x="6019800" y="2603500"/>
                </a:lnTo>
                <a:lnTo>
                  <a:pt x="356870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-50800" y="-164554"/>
            <a:ext cx="7503120" cy="2971800"/>
          </a:xfrm>
          <a:custGeom>
            <a:avLst/>
            <a:gdLst>
              <a:gd name="connsiteX0" fmla="*/ 3619500 w 6718300"/>
              <a:gd name="connsiteY0" fmla="*/ 114300 h 2971800"/>
              <a:gd name="connsiteX1" fmla="*/ 6642100 w 6718300"/>
              <a:gd name="connsiteY1" fmla="*/ 1651000 h 2971800"/>
              <a:gd name="connsiteX2" fmla="*/ 6718300 w 6718300"/>
              <a:gd name="connsiteY2" fmla="*/ 2717800 h 2971800"/>
              <a:gd name="connsiteX3" fmla="*/ 25400 w 6718300"/>
              <a:gd name="connsiteY3" fmla="*/ 2971800 h 2971800"/>
              <a:gd name="connsiteX4" fmla="*/ 0 w 6718300"/>
              <a:gd name="connsiteY4" fmla="*/ 0 h 2971800"/>
              <a:gd name="connsiteX5" fmla="*/ 3619500 w 6718300"/>
              <a:gd name="connsiteY5" fmla="*/ 1143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8300" h="2971800">
                <a:moveTo>
                  <a:pt x="3619500" y="114300"/>
                </a:moveTo>
                <a:lnTo>
                  <a:pt x="6642100" y="1651000"/>
                </a:lnTo>
                <a:lnTo>
                  <a:pt x="6718300" y="2717800"/>
                </a:lnTo>
                <a:lnTo>
                  <a:pt x="25400" y="2971800"/>
                </a:lnTo>
                <a:lnTo>
                  <a:pt x="0" y="0"/>
                </a:lnTo>
                <a:lnTo>
                  <a:pt x="3619500" y="11430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-393700" y="1587500"/>
            <a:ext cx="6057900" cy="2755900"/>
          </a:xfrm>
          <a:custGeom>
            <a:avLst/>
            <a:gdLst>
              <a:gd name="connsiteX0" fmla="*/ 190500 w 6057900"/>
              <a:gd name="connsiteY0" fmla="*/ 0 h 2755900"/>
              <a:gd name="connsiteX1" fmla="*/ 5918200 w 6057900"/>
              <a:gd name="connsiteY1" fmla="*/ 1104900 h 2755900"/>
              <a:gd name="connsiteX2" fmla="*/ 6057900 w 6057900"/>
              <a:gd name="connsiteY2" fmla="*/ 2387600 h 2755900"/>
              <a:gd name="connsiteX3" fmla="*/ 0 w 6057900"/>
              <a:gd name="connsiteY3" fmla="*/ 2755900 h 2755900"/>
              <a:gd name="connsiteX4" fmla="*/ 190500 w 6057900"/>
              <a:gd name="connsiteY4" fmla="*/ 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2755900">
                <a:moveTo>
                  <a:pt x="190500" y="0"/>
                </a:moveTo>
                <a:lnTo>
                  <a:pt x="5918200" y="1104900"/>
                </a:lnTo>
                <a:lnTo>
                  <a:pt x="6057900" y="2387600"/>
                </a:lnTo>
                <a:lnTo>
                  <a:pt x="0" y="2755900"/>
                </a:lnTo>
                <a:lnTo>
                  <a:pt x="190500" y="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820083" y="1341065"/>
            <a:ext cx="4171168" cy="3844181"/>
          </a:xfrm>
          <a:custGeom>
            <a:avLst/>
            <a:gdLst>
              <a:gd name="connsiteX0" fmla="*/ 1584265 w 4171168"/>
              <a:gd name="connsiteY0" fmla="*/ 482757 h 3844181"/>
              <a:gd name="connsiteX1" fmla="*/ 365065 w 4171168"/>
              <a:gd name="connsiteY1" fmla="*/ 787557 h 3844181"/>
              <a:gd name="connsiteX2" fmla="*/ 22165 w 4171168"/>
              <a:gd name="connsiteY2" fmla="*/ 1727357 h 3844181"/>
              <a:gd name="connsiteX3" fmla="*/ 873065 w 4171168"/>
              <a:gd name="connsiteY3" fmla="*/ 3264057 h 3844181"/>
              <a:gd name="connsiteX4" fmla="*/ 2117665 w 4171168"/>
              <a:gd name="connsiteY4" fmla="*/ 3505357 h 3844181"/>
              <a:gd name="connsiteX5" fmla="*/ 3667065 w 4171168"/>
              <a:gd name="connsiteY5" fmla="*/ 3822857 h 3844181"/>
              <a:gd name="connsiteX6" fmla="*/ 4124265 w 4171168"/>
              <a:gd name="connsiteY6" fmla="*/ 2857657 h 3844181"/>
              <a:gd name="connsiteX7" fmla="*/ 4098865 w 4171168"/>
              <a:gd name="connsiteY7" fmla="*/ 2159157 h 3844181"/>
              <a:gd name="connsiteX8" fmla="*/ 3616265 w 4171168"/>
              <a:gd name="connsiteY8" fmla="*/ 990757 h 3844181"/>
              <a:gd name="connsiteX9" fmla="*/ 3298765 w 4171168"/>
              <a:gd name="connsiteY9" fmla="*/ 12857 h 3844181"/>
              <a:gd name="connsiteX10" fmla="*/ 1495365 w 4171168"/>
              <a:gd name="connsiteY10" fmla="*/ 520857 h 384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1168" h="3844181">
                <a:moveTo>
                  <a:pt x="1584265" y="482757"/>
                </a:moveTo>
                <a:cubicBezTo>
                  <a:pt x="1104840" y="531440"/>
                  <a:pt x="625415" y="580124"/>
                  <a:pt x="365065" y="787557"/>
                </a:cubicBezTo>
                <a:cubicBezTo>
                  <a:pt x="104715" y="994990"/>
                  <a:pt x="-62502" y="1314607"/>
                  <a:pt x="22165" y="1727357"/>
                </a:cubicBezTo>
                <a:cubicBezTo>
                  <a:pt x="106832" y="2140107"/>
                  <a:pt x="523815" y="2967724"/>
                  <a:pt x="873065" y="3264057"/>
                </a:cubicBezTo>
                <a:cubicBezTo>
                  <a:pt x="1222315" y="3560390"/>
                  <a:pt x="2117665" y="3505357"/>
                  <a:pt x="2117665" y="3505357"/>
                </a:cubicBezTo>
                <a:cubicBezTo>
                  <a:pt x="2583332" y="3598490"/>
                  <a:pt x="3332632" y="3930807"/>
                  <a:pt x="3667065" y="3822857"/>
                </a:cubicBezTo>
                <a:cubicBezTo>
                  <a:pt x="4001498" y="3714907"/>
                  <a:pt x="4052298" y="3134940"/>
                  <a:pt x="4124265" y="2857657"/>
                </a:cubicBezTo>
                <a:cubicBezTo>
                  <a:pt x="4196232" y="2580374"/>
                  <a:pt x="4183532" y="2470307"/>
                  <a:pt x="4098865" y="2159157"/>
                </a:cubicBezTo>
                <a:cubicBezTo>
                  <a:pt x="4014198" y="1848007"/>
                  <a:pt x="3749615" y="1348474"/>
                  <a:pt x="3616265" y="990757"/>
                </a:cubicBezTo>
                <a:cubicBezTo>
                  <a:pt x="3482915" y="633040"/>
                  <a:pt x="3652248" y="91174"/>
                  <a:pt x="3298765" y="12857"/>
                </a:cubicBezTo>
                <a:cubicBezTo>
                  <a:pt x="2945282" y="-65460"/>
                  <a:pt x="2220323" y="227698"/>
                  <a:pt x="1495365" y="520857"/>
                </a:cubicBezTo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5105400" y="2865120"/>
            <a:ext cx="891540" cy="1211580"/>
          </a:xfrm>
          <a:custGeom>
            <a:avLst/>
            <a:gdLst>
              <a:gd name="connsiteX0" fmla="*/ 83820 w 891540"/>
              <a:gd name="connsiteY0" fmla="*/ 0 h 1211580"/>
              <a:gd name="connsiteX1" fmla="*/ 0 w 891540"/>
              <a:gd name="connsiteY1" fmla="*/ 1051560 h 1211580"/>
              <a:gd name="connsiteX2" fmla="*/ 708660 w 891540"/>
              <a:gd name="connsiteY2" fmla="*/ 1211580 h 1211580"/>
              <a:gd name="connsiteX3" fmla="*/ 891540 w 891540"/>
              <a:gd name="connsiteY3" fmla="*/ 243840 h 1211580"/>
              <a:gd name="connsiteX4" fmla="*/ 83820 w 891540"/>
              <a:gd name="connsiteY4" fmla="*/ 6858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40" h="1211580">
                <a:moveTo>
                  <a:pt x="83820" y="0"/>
                </a:moveTo>
                <a:lnTo>
                  <a:pt x="0" y="1051560"/>
                </a:lnTo>
                <a:lnTo>
                  <a:pt x="708660" y="1211580"/>
                </a:lnTo>
                <a:lnTo>
                  <a:pt x="891540" y="243840"/>
                </a:lnTo>
                <a:lnTo>
                  <a:pt x="83820" y="68580"/>
                </a:lnTo>
              </a:path>
            </a:pathLst>
          </a:custGeom>
          <a:solidFill>
            <a:srgbClr val="E7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D:\Документы\46_Коми_Конференция\Фотки\ЧБ-Марина-с-Сереже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69" y="975791"/>
            <a:ext cx="5274567" cy="420945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9250" y="214984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Franklin Gothic Heavy" panose="020B0903020102020204" pitchFamily="34" charset="0"/>
              </a:rPr>
              <a:t>8 (+1) участников </a:t>
            </a:r>
          </a:p>
          <a:p>
            <a:endParaRPr lang="ru-RU" sz="2000" dirty="0" smtClean="0">
              <a:latin typeface="Franklin Gothic Heavy" panose="020B0903020102020204" pitchFamily="34" charset="0"/>
            </a:endParaRPr>
          </a:p>
          <a:p>
            <a:r>
              <a:rPr lang="ru-RU" sz="2000" dirty="0" smtClean="0">
                <a:latin typeface="Franklin Gothic Heavy" panose="020B0903020102020204" pitchFamily="34" charset="0"/>
              </a:rPr>
              <a:t>Игра – 1 час</a:t>
            </a:r>
          </a:p>
          <a:p>
            <a:endParaRPr lang="ru-RU" sz="2000" dirty="0" smtClean="0">
              <a:latin typeface="Franklin Gothic Heavy" panose="020B0903020102020204" pitchFamily="34" charset="0"/>
            </a:endParaRPr>
          </a:p>
          <a:p>
            <a:r>
              <a:rPr lang="ru-RU" sz="2000" dirty="0" smtClean="0">
                <a:latin typeface="Franklin Gothic Heavy" panose="020B0903020102020204" pitchFamily="34" charset="0"/>
              </a:rPr>
              <a:t>Игра + орг.  моменты – 2 часа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9548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ТАЙНЫ КЛЕОПАТРЫ</a:t>
            </a:r>
            <a:endParaRPr lang="ru-RU" sz="3200" dirty="0"/>
          </a:p>
        </p:txBody>
      </p:sp>
      <p:sp>
        <p:nvSpPr>
          <p:cNvPr id="4" name="Полилиния 3"/>
          <p:cNvSpPr/>
          <p:nvPr/>
        </p:nvSpPr>
        <p:spPr>
          <a:xfrm>
            <a:off x="4705848" y="1198990"/>
            <a:ext cx="4422972" cy="3949497"/>
          </a:xfrm>
          <a:custGeom>
            <a:avLst/>
            <a:gdLst>
              <a:gd name="connsiteX0" fmla="*/ 567066 w 4422972"/>
              <a:gd name="connsiteY0" fmla="*/ 2832115 h 3949497"/>
              <a:gd name="connsiteX1" fmla="*/ 46366 w 4422972"/>
              <a:gd name="connsiteY1" fmla="*/ 1968515 h 3949497"/>
              <a:gd name="connsiteX2" fmla="*/ 440066 w 4422972"/>
              <a:gd name="connsiteY2" fmla="*/ 1181115 h 3949497"/>
              <a:gd name="connsiteX3" fmla="*/ 8266 w 4422972"/>
              <a:gd name="connsiteY3" fmla="*/ 457215 h 3949497"/>
              <a:gd name="connsiteX4" fmla="*/ 909966 w 4422972"/>
              <a:gd name="connsiteY4" fmla="*/ 25415 h 3949497"/>
              <a:gd name="connsiteX5" fmla="*/ 1798966 w 4422972"/>
              <a:gd name="connsiteY5" fmla="*/ 838215 h 3949497"/>
              <a:gd name="connsiteX6" fmla="*/ 2802266 w 4422972"/>
              <a:gd name="connsiteY6" fmla="*/ 15 h 3949497"/>
              <a:gd name="connsiteX7" fmla="*/ 3869066 w 4422972"/>
              <a:gd name="connsiteY7" fmla="*/ 863615 h 3949497"/>
              <a:gd name="connsiteX8" fmla="*/ 3919866 w 4422972"/>
              <a:gd name="connsiteY8" fmla="*/ 2146315 h 3949497"/>
              <a:gd name="connsiteX9" fmla="*/ 4377066 w 4422972"/>
              <a:gd name="connsiteY9" fmla="*/ 3479815 h 3949497"/>
              <a:gd name="connsiteX10" fmla="*/ 2649866 w 4422972"/>
              <a:gd name="connsiteY10" fmla="*/ 3924315 h 3949497"/>
              <a:gd name="connsiteX11" fmla="*/ 567066 w 4422972"/>
              <a:gd name="connsiteY11" fmla="*/ 2832115 h 394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22972" h="3949497">
                <a:moveTo>
                  <a:pt x="567066" y="2832115"/>
                </a:moveTo>
                <a:cubicBezTo>
                  <a:pt x="133149" y="2506148"/>
                  <a:pt x="67533" y="2243682"/>
                  <a:pt x="46366" y="1968515"/>
                </a:cubicBezTo>
                <a:cubicBezTo>
                  <a:pt x="25199" y="1693348"/>
                  <a:pt x="446416" y="1432998"/>
                  <a:pt x="440066" y="1181115"/>
                </a:cubicBezTo>
                <a:cubicBezTo>
                  <a:pt x="433716" y="929232"/>
                  <a:pt x="-70051" y="649832"/>
                  <a:pt x="8266" y="457215"/>
                </a:cubicBezTo>
                <a:cubicBezTo>
                  <a:pt x="86583" y="264598"/>
                  <a:pt x="611516" y="-38085"/>
                  <a:pt x="909966" y="25415"/>
                </a:cubicBezTo>
                <a:cubicBezTo>
                  <a:pt x="1208416" y="88915"/>
                  <a:pt x="1483583" y="842448"/>
                  <a:pt x="1798966" y="838215"/>
                </a:cubicBezTo>
                <a:cubicBezTo>
                  <a:pt x="2114349" y="833982"/>
                  <a:pt x="2457249" y="-4218"/>
                  <a:pt x="2802266" y="15"/>
                </a:cubicBezTo>
                <a:cubicBezTo>
                  <a:pt x="3147283" y="4248"/>
                  <a:pt x="3682799" y="505898"/>
                  <a:pt x="3869066" y="863615"/>
                </a:cubicBezTo>
                <a:cubicBezTo>
                  <a:pt x="4055333" y="1221332"/>
                  <a:pt x="3835199" y="1710282"/>
                  <a:pt x="3919866" y="2146315"/>
                </a:cubicBezTo>
                <a:cubicBezTo>
                  <a:pt x="4004533" y="2582348"/>
                  <a:pt x="4588733" y="3183482"/>
                  <a:pt x="4377066" y="3479815"/>
                </a:cubicBezTo>
                <a:cubicBezTo>
                  <a:pt x="4165399" y="3776148"/>
                  <a:pt x="3286983" y="4032265"/>
                  <a:pt x="2649866" y="3924315"/>
                </a:cubicBezTo>
                <a:cubicBezTo>
                  <a:pt x="2012749" y="3816365"/>
                  <a:pt x="1000983" y="3158082"/>
                  <a:pt x="567066" y="2832115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7757160" y="1150620"/>
            <a:ext cx="977336" cy="1516380"/>
          </a:xfrm>
          <a:custGeom>
            <a:avLst/>
            <a:gdLst>
              <a:gd name="connsiteX0" fmla="*/ 0 w 977336"/>
              <a:gd name="connsiteY0" fmla="*/ 0 h 1516380"/>
              <a:gd name="connsiteX1" fmla="*/ 464820 w 977336"/>
              <a:gd name="connsiteY1" fmla="*/ 320040 h 1516380"/>
              <a:gd name="connsiteX2" fmla="*/ 746760 w 977336"/>
              <a:gd name="connsiteY2" fmla="*/ 609600 h 1516380"/>
              <a:gd name="connsiteX3" fmla="*/ 952500 w 977336"/>
              <a:gd name="connsiteY3" fmla="*/ 960120 h 1516380"/>
              <a:gd name="connsiteX4" fmla="*/ 975360 w 977336"/>
              <a:gd name="connsiteY4" fmla="*/ 1371600 h 1516380"/>
              <a:gd name="connsiteX5" fmla="*/ 967740 w 977336"/>
              <a:gd name="connsiteY5" fmla="*/ 151638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336" h="1516380">
                <a:moveTo>
                  <a:pt x="0" y="0"/>
                </a:moveTo>
                <a:cubicBezTo>
                  <a:pt x="170180" y="109220"/>
                  <a:pt x="340360" y="218440"/>
                  <a:pt x="464820" y="320040"/>
                </a:cubicBezTo>
                <a:cubicBezTo>
                  <a:pt x="589280" y="421640"/>
                  <a:pt x="665480" y="502920"/>
                  <a:pt x="746760" y="609600"/>
                </a:cubicBezTo>
                <a:cubicBezTo>
                  <a:pt x="828040" y="716280"/>
                  <a:pt x="914400" y="833120"/>
                  <a:pt x="952500" y="960120"/>
                </a:cubicBezTo>
                <a:cubicBezTo>
                  <a:pt x="990600" y="1087120"/>
                  <a:pt x="972820" y="1278890"/>
                  <a:pt x="975360" y="1371600"/>
                </a:cubicBezTo>
                <a:cubicBezTo>
                  <a:pt x="977900" y="1464310"/>
                  <a:pt x="972820" y="1490345"/>
                  <a:pt x="967740" y="15163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939540" y="2621280"/>
            <a:ext cx="815340" cy="662940"/>
          </a:xfrm>
          <a:custGeom>
            <a:avLst/>
            <a:gdLst>
              <a:gd name="connsiteX0" fmla="*/ 815340 w 815340"/>
              <a:gd name="connsiteY0" fmla="*/ 15240 h 662940"/>
              <a:gd name="connsiteX1" fmla="*/ 0 w 815340"/>
              <a:gd name="connsiteY1" fmla="*/ 0 h 662940"/>
              <a:gd name="connsiteX2" fmla="*/ 441960 w 815340"/>
              <a:gd name="connsiteY2" fmla="*/ 66294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5340" h="662940">
                <a:moveTo>
                  <a:pt x="815340" y="15240"/>
                </a:moveTo>
                <a:lnTo>
                  <a:pt x="0" y="0"/>
                </a:lnTo>
                <a:lnTo>
                  <a:pt x="441960" y="66294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282940" y="3840480"/>
            <a:ext cx="746704" cy="1135380"/>
          </a:xfrm>
          <a:custGeom>
            <a:avLst/>
            <a:gdLst>
              <a:gd name="connsiteX0" fmla="*/ 472440 w 746704"/>
              <a:gd name="connsiteY0" fmla="*/ 0 h 1135380"/>
              <a:gd name="connsiteX1" fmla="*/ 723900 w 746704"/>
              <a:gd name="connsiteY1" fmla="*/ 533400 h 1135380"/>
              <a:gd name="connsiteX2" fmla="*/ 685800 w 746704"/>
              <a:gd name="connsiteY2" fmla="*/ 845820 h 1135380"/>
              <a:gd name="connsiteX3" fmla="*/ 289560 w 746704"/>
              <a:gd name="connsiteY3" fmla="*/ 1066800 h 1135380"/>
              <a:gd name="connsiteX4" fmla="*/ 0 w 746704"/>
              <a:gd name="connsiteY4" fmla="*/ 113538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04" h="1135380">
                <a:moveTo>
                  <a:pt x="472440" y="0"/>
                </a:moveTo>
                <a:cubicBezTo>
                  <a:pt x="580390" y="196215"/>
                  <a:pt x="688340" y="392430"/>
                  <a:pt x="723900" y="533400"/>
                </a:cubicBezTo>
                <a:cubicBezTo>
                  <a:pt x="759460" y="674370"/>
                  <a:pt x="758190" y="756920"/>
                  <a:pt x="685800" y="845820"/>
                </a:cubicBezTo>
                <a:cubicBezTo>
                  <a:pt x="613410" y="934720"/>
                  <a:pt x="403860" y="1018540"/>
                  <a:pt x="289560" y="1066800"/>
                </a:cubicBezTo>
                <a:cubicBezTo>
                  <a:pt x="175260" y="1115060"/>
                  <a:pt x="87630" y="1125220"/>
                  <a:pt x="0" y="11353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6400484">
            <a:off x="8601554" y="2290641"/>
            <a:ext cx="655231" cy="315114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19702837">
            <a:off x="5993607" y="1032534"/>
            <a:ext cx="258205" cy="691013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730605" y="2108194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6046126">
            <a:off x="3972171" y="4362665"/>
            <a:ext cx="1284020" cy="418934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069927" y="1042049"/>
            <a:ext cx="156941" cy="156941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-36512" y="1706880"/>
            <a:ext cx="6362700" cy="3550920"/>
          </a:xfrm>
          <a:custGeom>
            <a:avLst/>
            <a:gdLst>
              <a:gd name="connsiteX0" fmla="*/ 152400 w 6515100"/>
              <a:gd name="connsiteY0" fmla="*/ 0 h 3550920"/>
              <a:gd name="connsiteX1" fmla="*/ 6515100 w 6515100"/>
              <a:gd name="connsiteY1" fmla="*/ 2209800 h 3550920"/>
              <a:gd name="connsiteX2" fmla="*/ 5722620 w 6515100"/>
              <a:gd name="connsiteY2" fmla="*/ 3550920 h 3550920"/>
              <a:gd name="connsiteX3" fmla="*/ 0 w 6515100"/>
              <a:gd name="connsiteY3" fmla="*/ 3512820 h 3550920"/>
              <a:gd name="connsiteX4" fmla="*/ 152400 w 6515100"/>
              <a:gd name="connsiteY4" fmla="*/ 0 h 3550920"/>
              <a:gd name="connsiteX0" fmla="*/ 0 w 6362700"/>
              <a:gd name="connsiteY0" fmla="*/ 0 h 3550920"/>
              <a:gd name="connsiteX1" fmla="*/ 6362700 w 6362700"/>
              <a:gd name="connsiteY1" fmla="*/ 2209800 h 3550920"/>
              <a:gd name="connsiteX2" fmla="*/ 5570220 w 6362700"/>
              <a:gd name="connsiteY2" fmla="*/ 3550920 h 3550920"/>
              <a:gd name="connsiteX3" fmla="*/ 95250 w 6362700"/>
              <a:gd name="connsiteY3" fmla="*/ 3522345 h 3550920"/>
              <a:gd name="connsiteX4" fmla="*/ 0 w 6362700"/>
              <a:gd name="connsiteY4" fmla="*/ 0 h 3550920"/>
              <a:gd name="connsiteX0" fmla="*/ 0 w 6362700"/>
              <a:gd name="connsiteY0" fmla="*/ 0 h 3550920"/>
              <a:gd name="connsiteX1" fmla="*/ 6362700 w 6362700"/>
              <a:gd name="connsiteY1" fmla="*/ 2209800 h 3550920"/>
              <a:gd name="connsiteX2" fmla="*/ 5570220 w 6362700"/>
              <a:gd name="connsiteY2" fmla="*/ 3550920 h 3550920"/>
              <a:gd name="connsiteX3" fmla="*/ 19050 w 6362700"/>
              <a:gd name="connsiteY3" fmla="*/ 3474720 h 3550920"/>
              <a:gd name="connsiteX4" fmla="*/ 0 w 6362700"/>
              <a:gd name="connsiteY4" fmla="*/ 0 h 355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3550920">
                <a:moveTo>
                  <a:pt x="0" y="0"/>
                </a:moveTo>
                <a:lnTo>
                  <a:pt x="6362700" y="2209800"/>
                </a:lnTo>
                <a:lnTo>
                  <a:pt x="5570220" y="3550920"/>
                </a:lnTo>
                <a:lnTo>
                  <a:pt x="19050" y="3474720"/>
                </a:lnTo>
                <a:lnTo>
                  <a:pt x="0" y="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-312420" y="-281940"/>
            <a:ext cx="7002780" cy="4130040"/>
          </a:xfrm>
          <a:custGeom>
            <a:avLst/>
            <a:gdLst>
              <a:gd name="connsiteX0" fmla="*/ 7002780 w 7002780"/>
              <a:gd name="connsiteY0" fmla="*/ 2263140 h 4130040"/>
              <a:gd name="connsiteX1" fmla="*/ 6347460 w 7002780"/>
              <a:gd name="connsiteY1" fmla="*/ 297180 h 4130040"/>
              <a:gd name="connsiteX2" fmla="*/ 6240780 w 7002780"/>
              <a:gd name="connsiteY2" fmla="*/ 0 h 4130040"/>
              <a:gd name="connsiteX3" fmla="*/ 91440 w 7002780"/>
              <a:gd name="connsiteY3" fmla="*/ 30480 h 4130040"/>
              <a:gd name="connsiteX4" fmla="*/ 0 w 7002780"/>
              <a:gd name="connsiteY4" fmla="*/ 2186940 h 4130040"/>
              <a:gd name="connsiteX5" fmla="*/ 5966460 w 7002780"/>
              <a:gd name="connsiteY5" fmla="*/ 4130040 h 4130040"/>
              <a:gd name="connsiteX6" fmla="*/ 7002780 w 7002780"/>
              <a:gd name="connsiteY6" fmla="*/ 2263140 h 413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2780" h="4130040">
                <a:moveTo>
                  <a:pt x="7002780" y="2263140"/>
                </a:moveTo>
                <a:lnTo>
                  <a:pt x="6347460" y="297180"/>
                </a:lnTo>
                <a:lnTo>
                  <a:pt x="6240780" y="0"/>
                </a:lnTo>
                <a:lnTo>
                  <a:pt x="91440" y="30480"/>
                </a:lnTo>
                <a:lnTo>
                  <a:pt x="0" y="2186940"/>
                </a:lnTo>
                <a:lnTo>
                  <a:pt x="5966460" y="4130040"/>
                </a:lnTo>
                <a:lnTo>
                  <a:pt x="7002780" y="226314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4646261" y="1726488"/>
            <a:ext cx="4750275" cy="3522004"/>
          </a:xfrm>
          <a:custGeom>
            <a:avLst/>
            <a:gdLst>
              <a:gd name="connsiteX0" fmla="*/ 1143981 w 4750275"/>
              <a:gd name="connsiteY0" fmla="*/ 3409392 h 3522004"/>
              <a:gd name="connsiteX1" fmla="*/ 8601 w 4750275"/>
              <a:gd name="connsiteY1" fmla="*/ 3089352 h 3522004"/>
              <a:gd name="connsiteX2" fmla="*/ 602961 w 4750275"/>
              <a:gd name="connsiteY2" fmla="*/ 1542492 h 3522004"/>
              <a:gd name="connsiteX3" fmla="*/ 229581 w 4750275"/>
              <a:gd name="connsiteY3" fmla="*/ 490932 h 3522004"/>
              <a:gd name="connsiteX4" fmla="*/ 2286981 w 4750275"/>
              <a:gd name="connsiteY4" fmla="*/ 3252 h 3522004"/>
              <a:gd name="connsiteX5" fmla="*/ 3932901 w 4750275"/>
              <a:gd name="connsiteY5" fmla="*/ 338532 h 3522004"/>
              <a:gd name="connsiteX6" fmla="*/ 4603461 w 4750275"/>
              <a:gd name="connsiteY6" fmla="*/ 1420572 h 3522004"/>
              <a:gd name="connsiteX7" fmla="*/ 1143981 w 4750275"/>
              <a:gd name="connsiteY7" fmla="*/ 3409392 h 352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0275" h="3522004">
                <a:moveTo>
                  <a:pt x="1143981" y="3409392"/>
                </a:moveTo>
                <a:cubicBezTo>
                  <a:pt x="378171" y="3687522"/>
                  <a:pt x="98771" y="3400502"/>
                  <a:pt x="8601" y="3089352"/>
                </a:cubicBezTo>
                <a:cubicBezTo>
                  <a:pt x="-81569" y="2778202"/>
                  <a:pt x="566131" y="1975562"/>
                  <a:pt x="602961" y="1542492"/>
                </a:cubicBezTo>
                <a:cubicBezTo>
                  <a:pt x="639791" y="1109422"/>
                  <a:pt x="-51089" y="747472"/>
                  <a:pt x="229581" y="490932"/>
                </a:cubicBezTo>
                <a:cubicBezTo>
                  <a:pt x="510251" y="234392"/>
                  <a:pt x="1669761" y="28652"/>
                  <a:pt x="2286981" y="3252"/>
                </a:cubicBezTo>
                <a:cubicBezTo>
                  <a:pt x="2904201" y="-22148"/>
                  <a:pt x="3546821" y="102312"/>
                  <a:pt x="3932901" y="338532"/>
                </a:cubicBezTo>
                <a:cubicBezTo>
                  <a:pt x="4318981" y="574752"/>
                  <a:pt x="5067011" y="906222"/>
                  <a:pt x="4603461" y="1420572"/>
                </a:cubicBezTo>
                <a:cubicBezTo>
                  <a:pt x="4139911" y="1934922"/>
                  <a:pt x="1909791" y="3131262"/>
                  <a:pt x="1143981" y="3409392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9548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ТАЙНЫ КЛЕОПАТРЫ</a:t>
            </a:r>
            <a:endParaRPr lang="ru-RU" sz="3200" dirty="0"/>
          </a:p>
        </p:txBody>
      </p:sp>
      <p:sp>
        <p:nvSpPr>
          <p:cNvPr id="9" name="Полилиния 8"/>
          <p:cNvSpPr/>
          <p:nvPr/>
        </p:nvSpPr>
        <p:spPr>
          <a:xfrm>
            <a:off x="5951220" y="3223260"/>
            <a:ext cx="2423160" cy="1851660"/>
          </a:xfrm>
          <a:custGeom>
            <a:avLst/>
            <a:gdLst>
              <a:gd name="connsiteX0" fmla="*/ 30480 w 2423160"/>
              <a:gd name="connsiteY0" fmla="*/ 1851660 h 1851660"/>
              <a:gd name="connsiteX1" fmla="*/ 0 w 2423160"/>
              <a:gd name="connsiteY1" fmla="*/ 0 h 1851660"/>
              <a:gd name="connsiteX2" fmla="*/ 2179320 w 2423160"/>
              <a:gd name="connsiteY2" fmla="*/ 7620 h 1851660"/>
              <a:gd name="connsiteX3" fmla="*/ 2423160 w 2423160"/>
              <a:gd name="connsiteY3" fmla="*/ 1600200 h 1851660"/>
              <a:gd name="connsiteX4" fmla="*/ 30480 w 2423160"/>
              <a:gd name="connsiteY4" fmla="*/ 1851660 h 18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1851660">
                <a:moveTo>
                  <a:pt x="30480" y="1851660"/>
                </a:moveTo>
                <a:lnTo>
                  <a:pt x="0" y="0"/>
                </a:lnTo>
                <a:lnTo>
                  <a:pt x="2179320" y="7620"/>
                </a:lnTo>
                <a:lnTo>
                  <a:pt x="2423160" y="1600200"/>
                </a:lnTo>
                <a:lnTo>
                  <a:pt x="30480" y="18516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Документы\46_Коми_Конференция\Фотки\ЧБраско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84" y="1973805"/>
            <a:ext cx="4032448" cy="31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4616855" y="1563638"/>
            <a:ext cx="4491649" cy="3235737"/>
          </a:xfrm>
          <a:custGeom>
            <a:avLst/>
            <a:gdLst>
              <a:gd name="connsiteX0" fmla="*/ 3692803 w 4491649"/>
              <a:gd name="connsiteY0" fmla="*/ 2940889 h 3235737"/>
              <a:gd name="connsiteX1" fmla="*/ 4462423 w 4491649"/>
              <a:gd name="connsiteY1" fmla="*/ 2300809 h 3235737"/>
              <a:gd name="connsiteX2" fmla="*/ 4256683 w 4491649"/>
              <a:gd name="connsiteY2" fmla="*/ 906349 h 3235737"/>
              <a:gd name="connsiteX3" fmla="*/ 3563263 w 4491649"/>
              <a:gd name="connsiteY3" fmla="*/ 296749 h 3235737"/>
              <a:gd name="connsiteX4" fmla="*/ 2557423 w 4491649"/>
              <a:gd name="connsiteY4" fmla="*/ 182449 h 3235737"/>
              <a:gd name="connsiteX5" fmla="*/ 1322983 w 4491649"/>
              <a:gd name="connsiteY5" fmla="*/ 14809 h 3235737"/>
              <a:gd name="connsiteX6" fmla="*/ 1010563 w 4491649"/>
              <a:gd name="connsiteY6" fmla="*/ 593929 h 3235737"/>
              <a:gd name="connsiteX7" fmla="*/ 393343 w 4491649"/>
              <a:gd name="connsiteY7" fmla="*/ 898729 h 3235737"/>
              <a:gd name="connsiteX8" fmla="*/ 42823 w 4491649"/>
              <a:gd name="connsiteY8" fmla="*/ 1721689 h 3235737"/>
              <a:gd name="connsiteX9" fmla="*/ 1383943 w 4491649"/>
              <a:gd name="connsiteY9" fmla="*/ 3154249 h 3235737"/>
              <a:gd name="connsiteX10" fmla="*/ 3784243 w 4491649"/>
              <a:gd name="connsiteY10" fmla="*/ 2933269 h 323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1649" h="3235737">
                <a:moveTo>
                  <a:pt x="3692803" y="2940889"/>
                </a:moveTo>
                <a:cubicBezTo>
                  <a:pt x="4030623" y="2790394"/>
                  <a:pt x="4368443" y="2639899"/>
                  <a:pt x="4462423" y="2300809"/>
                </a:cubicBezTo>
                <a:cubicBezTo>
                  <a:pt x="4556403" y="1961719"/>
                  <a:pt x="4406543" y="1240359"/>
                  <a:pt x="4256683" y="906349"/>
                </a:cubicBezTo>
                <a:cubicBezTo>
                  <a:pt x="4106823" y="572339"/>
                  <a:pt x="3846473" y="417399"/>
                  <a:pt x="3563263" y="296749"/>
                </a:cubicBezTo>
                <a:cubicBezTo>
                  <a:pt x="3280053" y="176099"/>
                  <a:pt x="2557423" y="182449"/>
                  <a:pt x="2557423" y="182449"/>
                </a:cubicBezTo>
                <a:cubicBezTo>
                  <a:pt x="2184043" y="135459"/>
                  <a:pt x="1580793" y="-53771"/>
                  <a:pt x="1322983" y="14809"/>
                </a:cubicBezTo>
                <a:cubicBezTo>
                  <a:pt x="1065173" y="83389"/>
                  <a:pt x="1165503" y="446609"/>
                  <a:pt x="1010563" y="593929"/>
                </a:cubicBezTo>
                <a:cubicBezTo>
                  <a:pt x="855623" y="741249"/>
                  <a:pt x="554633" y="710769"/>
                  <a:pt x="393343" y="898729"/>
                </a:cubicBezTo>
                <a:cubicBezTo>
                  <a:pt x="232053" y="1086689"/>
                  <a:pt x="-122277" y="1345769"/>
                  <a:pt x="42823" y="1721689"/>
                </a:cubicBezTo>
                <a:cubicBezTo>
                  <a:pt x="207923" y="2097609"/>
                  <a:pt x="760373" y="2952319"/>
                  <a:pt x="1383943" y="3154249"/>
                </a:cubicBezTo>
                <a:cubicBezTo>
                  <a:pt x="2007513" y="3356179"/>
                  <a:pt x="2895878" y="3144724"/>
                  <a:pt x="3784243" y="2933269"/>
                </a:cubicBezTo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733300" y="2461260"/>
            <a:ext cx="463540" cy="1546860"/>
          </a:xfrm>
          <a:custGeom>
            <a:avLst/>
            <a:gdLst>
              <a:gd name="connsiteX0" fmla="*/ 448300 w 463540"/>
              <a:gd name="connsiteY0" fmla="*/ 1546860 h 1546860"/>
              <a:gd name="connsiteX1" fmla="*/ 196840 w 463540"/>
              <a:gd name="connsiteY1" fmla="*/ 1120140 h 1546860"/>
              <a:gd name="connsiteX2" fmla="*/ 6340 w 463540"/>
              <a:gd name="connsiteY2" fmla="*/ 701040 h 1546860"/>
              <a:gd name="connsiteX3" fmla="*/ 67300 w 463540"/>
              <a:gd name="connsiteY3" fmla="*/ 373380 h 1546860"/>
              <a:gd name="connsiteX4" fmla="*/ 280660 w 463540"/>
              <a:gd name="connsiteY4" fmla="*/ 129540 h 1546860"/>
              <a:gd name="connsiteX5" fmla="*/ 463540 w 463540"/>
              <a:gd name="connsiteY5" fmla="*/ 0 h 154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540" h="1546860">
                <a:moveTo>
                  <a:pt x="448300" y="1546860"/>
                </a:moveTo>
                <a:cubicBezTo>
                  <a:pt x="359400" y="1403985"/>
                  <a:pt x="270500" y="1261110"/>
                  <a:pt x="196840" y="1120140"/>
                </a:cubicBezTo>
                <a:cubicBezTo>
                  <a:pt x="123180" y="979170"/>
                  <a:pt x="27930" y="825500"/>
                  <a:pt x="6340" y="701040"/>
                </a:cubicBezTo>
                <a:cubicBezTo>
                  <a:pt x="-15250" y="576580"/>
                  <a:pt x="21580" y="468630"/>
                  <a:pt x="67300" y="373380"/>
                </a:cubicBezTo>
                <a:cubicBezTo>
                  <a:pt x="113020" y="278130"/>
                  <a:pt x="214620" y="191770"/>
                  <a:pt x="280660" y="129540"/>
                </a:cubicBezTo>
                <a:cubicBezTo>
                  <a:pt x="346700" y="67310"/>
                  <a:pt x="405120" y="33655"/>
                  <a:pt x="46354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568440" y="1531620"/>
            <a:ext cx="2545080" cy="1508760"/>
          </a:xfrm>
          <a:custGeom>
            <a:avLst/>
            <a:gdLst>
              <a:gd name="connsiteX0" fmla="*/ 0 w 2545080"/>
              <a:gd name="connsiteY0" fmla="*/ 0 h 1508760"/>
              <a:gd name="connsiteX1" fmla="*/ 632460 w 2545080"/>
              <a:gd name="connsiteY1" fmla="*/ 137160 h 1508760"/>
              <a:gd name="connsiteX2" fmla="*/ 1325880 w 2545080"/>
              <a:gd name="connsiteY2" fmla="*/ 167640 h 1508760"/>
              <a:gd name="connsiteX3" fmla="*/ 1943100 w 2545080"/>
              <a:gd name="connsiteY3" fmla="*/ 396240 h 1508760"/>
              <a:gd name="connsiteX4" fmla="*/ 2369820 w 2545080"/>
              <a:gd name="connsiteY4" fmla="*/ 777240 h 1508760"/>
              <a:gd name="connsiteX5" fmla="*/ 2545080 w 2545080"/>
              <a:gd name="connsiteY5" fmla="*/ 150876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5080" h="1508760">
                <a:moveTo>
                  <a:pt x="0" y="0"/>
                </a:moveTo>
                <a:cubicBezTo>
                  <a:pt x="205740" y="54610"/>
                  <a:pt x="411480" y="109220"/>
                  <a:pt x="632460" y="137160"/>
                </a:cubicBezTo>
                <a:cubicBezTo>
                  <a:pt x="853440" y="165100"/>
                  <a:pt x="1107440" y="124460"/>
                  <a:pt x="1325880" y="167640"/>
                </a:cubicBezTo>
                <a:cubicBezTo>
                  <a:pt x="1544320" y="210820"/>
                  <a:pt x="1769110" y="294640"/>
                  <a:pt x="1943100" y="396240"/>
                </a:cubicBezTo>
                <a:cubicBezTo>
                  <a:pt x="2117090" y="497840"/>
                  <a:pt x="2269490" y="591820"/>
                  <a:pt x="2369820" y="777240"/>
                </a:cubicBezTo>
                <a:cubicBezTo>
                  <a:pt x="2470150" y="962660"/>
                  <a:pt x="2507615" y="1235710"/>
                  <a:pt x="2545080" y="150876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1568403">
            <a:off x="4815154" y="4401156"/>
            <a:ext cx="291970" cy="691013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5279876" y="2019910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843595" y="1618249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5477420" y="1917151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13246644">
            <a:off x="8639484" y="1801346"/>
            <a:ext cx="491565" cy="231608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274" y="3715671"/>
            <a:ext cx="4623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Franklin Gothic Medium" panose="020B0603020102020204" pitchFamily="34" charset="0"/>
              </a:rPr>
              <a:t>Команда </a:t>
            </a:r>
            <a:r>
              <a:rPr lang="ru-RU" sz="2000" dirty="0">
                <a:latin typeface="Franklin Gothic Medium" panose="020B0603020102020204" pitchFamily="34" charset="0"/>
              </a:rPr>
              <a:t>археологов под </a:t>
            </a:r>
            <a:r>
              <a:rPr lang="ru-RU" sz="2000" dirty="0" smtClean="0">
                <a:latin typeface="Franklin Gothic Medium" panose="020B0603020102020204" pitchFamily="34" charset="0"/>
              </a:rPr>
              <a:t>руководством </a:t>
            </a:r>
            <a:r>
              <a:rPr lang="ru-RU" sz="2000" dirty="0">
                <a:latin typeface="Franklin Gothic Medium" panose="020B0603020102020204" pitchFamily="34" charset="0"/>
              </a:rPr>
              <a:t>доктора Картер должна </a:t>
            </a:r>
            <a:r>
              <a:rPr lang="ru-RU" sz="2000" b="1" dirty="0" smtClean="0">
                <a:latin typeface="Franklin Gothic Heavy" panose="020B0903020102020204" pitchFamily="34" charset="0"/>
              </a:rPr>
              <a:t>РЕКОНСТРУИ-РОВАТЬ ИЗОБРАЖЕНИЕ</a:t>
            </a:r>
            <a:r>
              <a:rPr lang="ru-RU" sz="2000" dirty="0" smtClean="0">
                <a:latin typeface="Franklin Gothic Medium" panose="020B0603020102020204" pitchFamily="34" charset="0"/>
              </a:rPr>
              <a:t> </a:t>
            </a:r>
            <a:r>
              <a:rPr lang="ru-RU" sz="2000" dirty="0">
                <a:latin typeface="Franklin Gothic Medium" panose="020B0603020102020204" pitchFamily="34" charset="0"/>
              </a:rPr>
              <a:t>на амфоре </a:t>
            </a:r>
            <a:r>
              <a:rPr lang="ru-RU" sz="2000" dirty="0" smtClean="0">
                <a:latin typeface="Franklin Gothic Medium" panose="020B0603020102020204" pitchFamily="34" charset="0"/>
              </a:rPr>
              <a:t>    I </a:t>
            </a:r>
            <a:r>
              <a:rPr lang="ru-RU" sz="2000" dirty="0">
                <a:latin typeface="Franklin Gothic Medium" panose="020B0603020102020204" pitchFamily="34" charset="0"/>
              </a:rPr>
              <a:t>века до </a:t>
            </a:r>
            <a:r>
              <a:rPr lang="ru-RU" sz="2000" dirty="0" smtClean="0">
                <a:latin typeface="Franklin Gothic Medium" panose="020B0603020102020204" pitchFamily="34" charset="0"/>
              </a:rPr>
              <a:t>н. э.</a:t>
            </a:r>
            <a:endParaRPr lang="ru-RU" sz="2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19548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ТАЙНЫ КЛЕОПАТРЫ</a:t>
            </a:r>
            <a:endParaRPr lang="ru-RU" sz="3200" dirty="0"/>
          </a:p>
        </p:txBody>
      </p:sp>
      <p:sp>
        <p:nvSpPr>
          <p:cNvPr id="3" name="Полилиния 2"/>
          <p:cNvSpPr/>
          <p:nvPr/>
        </p:nvSpPr>
        <p:spPr>
          <a:xfrm>
            <a:off x="1158974" y="424293"/>
            <a:ext cx="8048625" cy="3489171"/>
          </a:xfrm>
          <a:custGeom>
            <a:avLst/>
            <a:gdLst>
              <a:gd name="connsiteX0" fmla="*/ 0 w 8048625"/>
              <a:gd name="connsiteY0" fmla="*/ 2581275 h 3676650"/>
              <a:gd name="connsiteX1" fmla="*/ 8048625 w 8048625"/>
              <a:gd name="connsiteY1" fmla="*/ 0 h 3676650"/>
              <a:gd name="connsiteX2" fmla="*/ 8039100 w 8048625"/>
              <a:gd name="connsiteY2" fmla="*/ 2333625 h 3676650"/>
              <a:gd name="connsiteX3" fmla="*/ 704850 w 8048625"/>
              <a:gd name="connsiteY3" fmla="*/ 3676650 h 3676650"/>
              <a:gd name="connsiteX4" fmla="*/ 47625 w 8048625"/>
              <a:gd name="connsiteY4" fmla="*/ 2600325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8625" h="3676650">
                <a:moveTo>
                  <a:pt x="0" y="2581275"/>
                </a:moveTo>
                <a:lnTo>
                  <a:pt x="8048625" y="0"/>
                </a:lnTo>
                <a:lnTo>
                  <a:pt x="8039100" y="2333625"/>
                </a:lnTo>
                <a:lnTo>
                  <a:pt x="704850" y="3676650"/>
                </a:lnTo>
                <a:lnTo>
                  <a:pt x="47625" y="2600325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533775" y="2543175"/>
            <a:ext cx="5686425" cy="2676525"/>
          </a:xfrm>
          <a:custGeom>
            <a:avLst/>
            <a:gdLst>
              <a:gd name="connsiteX0" fmla="*/ 0 w 5686425"/>
              <a:gd name="connsiteY0" fmla="*/ 1095375 h 2676525"/>
              <a:gd name="connsiteX1" fmla="*/ 5686425 w 5686425"/>
              <a:gd name="connsiteY1" fmla="*/ 0 h 2676525"/>
              <a:gd name="connsiteX2" fmla="*/ 5686425 w 5686425"/>
              <a:gd name="connsiteY2" fmla="*/ 2676525 h 2676525"/>
              <a:gd name="connsiteX3" fmla="*/ 228600 w 5686425"/>
              <a:gd name="connsiteY3" fmla="*/ 2667000 h 2676525"/>
              <a:gd name="connsiteX4" fmla="*/ 0 w 5686425"/>
              <a:gd name="connsiteY4" fmla="*/ 109537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6425" h="2676525">
                <a:moveTo>
                  <a:pt x="0" y="1095375"/>
                </a:moveTo>
                <a:lnTo>
                  <a:pt x="5686425" y="0"/>
                </a:lnTo>
                <a:lnTo>
                  <a:pt x="5686425" y="2676525"/>
                </a:lnTo>
                <a:lnTo>
                  <a:pt x="228600" y="2667000"/>
                </a:lnTo>
                <a:lnTo>
                  <a:pt x="0" y="1095375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-324544" y="1059582"/>
            <a:ext cx="5887560" cy="4084924"/>
          </a:xfrm>
          <a:custGeom>
            <a:avLst/>
            <a:gdLst>
              <a:gd name="connsiteX0" fmla="*/ 2065768 w 4229247"/>
              <a:gd name="connsiteY0" fmla="*/ 218000 h 2934348"/>
              <a:gd name="connsiteX1" fmla="*/ 1075168 w 4229247"/>
              <a:gd name="connsiteY1" fmla="*/ 12260 h 2934348"/>
              <a:gd name="connsiteX2" fmla="*/ 748 w 4229247"/>
              <a:gd name="connsiteY2" fmla="*/ 545660 h 2934348"/>
              <a:gd name="connsiteX3" fmla="*/ 968488 w 4229247"/>
              <a:gd name="connsiteY3" fmla="*/ 2763080 h 2934348"/>
              <a:gd name="connsiteX4" fmla="*/ 4123168 w 4229247"/>
              <a:gd name="connsiteY4" fmla="*/ 2557340 h 2934348"/>
              <a:gd name="connsiteX5" fmla="*/ 3353548 w 4229247"/>
              <a:gd name="connsiteY5" fmla="*/ 743780 h 2934348"/>
              <a:gd name="connsiteX6" fmla="*/ 2065768 w 4229247"/>
              <a:gd name="connsiteY6" fmla="*/ 218000 h 293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9247" h="2934348">
                <a:moveTo>
                  <a:pt x="2065768" y="218000"/>
                </a:moveTo>
                <a:cubicBezTo>
                  <a:pt x="1686038" y="96080"/>
                  <a:pt x="1419338" y="-42350"/>
                  <a:pt x="1075168" y="12260"/>
                </a:cubicBezTo>
                <a:cubicBezTo>
                  <a:pt x="730998" y="66870"/>
                  <a:pt x="18528" y="87190"/>
                  <a:pt x="748" y="545660"/>
                </a:cubicBezTo>
                <a:cubicBezTo>
                  <a:pt x="-17032" y="1004130"/>
                  <a:pt x="281418" y="2427800"/>
                  <a:pt x="968488" y="2763080"/>
                </a:cubicBezTo>
                <a:cubicBezTo>
                  <a:pt x="1655558" y="3098360"/>
                  <a:pt x="3725658" y="2893890"/>
                  <a:pt x="4123168" y="2557340"/>
                </a:cubicBezTo>
                <a:cubicBezTo>
                  <a:pt x="4520678" y="2220790"/>
                  <a:pt x="3697718" y="1133670"/>
                  <a:pt x="3353548" y="743780"/>
                </a:cubicBezTo>
                <a:cubicBezTo>
                  <a:pt x="3009378" y="353890"/>
                  <a:pt x="2445498" y="339920"/>
                  <a:pt x="2065768" y="218000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1637060">
            <a:off x="5051434" y="4423434"/>
            <a:ext cx="143735" cy="24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Документы\46_Коми_Конференция\Фотки\Чб-Рита-и-Кат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9" y="1101645"/>
            <a:ext cx="5396204" cy="40471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10340" y="1100994"/>
            <a:ext cx="5181740" cy="3789870"/>
          </a:xfrm>
          <a:custGeom>
            <a:avLst/>
            <a:gdLst>
              <a:gd name="connsiteX0" fmla="*/ 2731619 w 5181740"/>
              <a:gd name="connsiteY0" fmla="*/ 113765 h 3789870"/>
              <a:gd name="connsiteX1" fmla="*/ 323699 w 5181740"/>
              <a:gd name="connsiteY1" fmla="*/ 37565 h 3789870"/>
              <a:gd name="connsiteX2" fmla="*/ 49379 w 5181740"/>
              <a:gd name="connsiteY2" fmla="*/ 662405 h 3789870"/>
              <a:gd name="connsiteX3" fmla="*/ 559919 w 5181740"/>
              <a:gd name="connsiteY3" fmla="*/ 2293085 h 3789870"/>
              <a:gd name="connsiteX4" fmla="*/ 300839 w 5181740"/>
              <a:gd name="connsiteY4" fmla="*/ 3535145 h 3789870"/>
              <a:gd name="connsiteX5" fmla="*/ 3257399 w 5181740"/>
              <a:gd name="connsiteY5" fmla="*/ 3763745 h 3789870"/>
              <a:gd name="connsiteX6" fmla="*/ 3714599 w 5181740"/>
              <a:gd name="connsiteY6" fmla="*/ 3146525 h 3789870"/>
              <a:gd name="connsiteX7" fmla="*/ 5170019 w 5181740"/>
              <a:gd name="connsiteY7" fmla="*/ 2971265 h 3789870"/>
              <a:gd name="connsiteX8" fmla="*/ 4392779 w 5181740"/>
              <a:gd name="connsiteY8" fmla="*/ 1287245 h 3789870"/>
              <a:gd name="connsiteX9" fmla="*/ 4255619 w 5181740"/>
              <a:gd name="connsiteY9" fmla="*/ 471905 h 3789870"/>
              <a:gd name="connsiteX10" fmla="*/ 2731619 w 5181740"/>
              <a:gd name="connsiteY10" fmla="*/ 113765 h 378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81740" h="3789870">
                <a:moveTo>
                  <a:pt x="2731619" y="113765"/>
                </a:moveTo>
                <a:cubicBezTo>
                  <a:pt x="2076299" y="41375"/>
                  <a:pt x="770739" y="-53875"/>
                  <a:pt x="323699" y="37565"/>
                </a:cubicBezTo>
                <a:cubicBezTo>
                  <a:pt x="-123341" y="129005"/>
                  <a:pt x="10009" y="286485"/>
                  <a:pt x="49379" y="662405"/>
                </a:cubicBezTo>
                <a:cubicBezTo>
                  <a:pt x="88749" y="1038325"/>
                  <a:pt x="518009" y="1814295"/>
                  <a:pt x="559919" y="2293085"/>
                </a:cubicBezTo>
                <a:cubicBezTo>
                  <a:pt x="601829" y="2771875"/>
                  <a:pt x="-148741" y="3290035"/>
                  <a:pt x="300839" y="3535145"/>
                </a:cubicBezTo>
                <a:cubicBezTo>
                  <a:pt x="750419" y="3780255"/>
                  <a:pt x="2688439" y="3828515"/>
                  <a:pt x="3257399" y="3763745"/>
                </a:cubicBezTo>
                <a:cubicBezTo>
                  <a:pt x="3826359" y="3698975"/>
                  <a:pt x="3395829" y="3278605"/>
                  <a:pt x="3714599" y="3146525"/>
                </a:cubicBezTo>
                <a:cubicBezTo>
                  <a:pt x="4033369" y="3014445"/>
                  <a:pt x="5056989" y="3281145"/>
                  <a:pt x="5170019" y="2971265"/>
                </a:cubicBezTo>
                <a:cubicBezTo>
                  <a:pt x="5283049" y="2661385"/>
                  <a:pt x="4545179" y="1703805"/>
                  <a:pt x="4392779" y="1287245"/>
                </a:cubicBezTo>
                <a:cubicBezTo>
                  <a:pt x="4240379" y="870685"/>
                  <a:pt x="4537559" y="667485"/>
                  <a:pt x="4255619" y="471905"/>
                </a:cubicBezTo>
                <a:cubicBezTo>
                  <a:pt x="3973679" y="276325"/>
                  <a:pt x="3386939" y="186155"/>
                  <a:pt x="2731619" y="113765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727200" y="959123"/>
            <a:ext cx="796925" cy="209550"/>
          </a:xfrm>
          <a:custGeom>
            <a:avLst/>
            <a:gdLst>
              <a:gd name="connsiteX0" fmla="*/ 0 w 796925"/>
              <a:gd name="connsiteY0" fmla="*/ 149225 h 209550"/>
              <a:gd name="connsiteX1" fmla="*/ 796925 w 796925"/>
              <a:gd name="connsiteY1" fmla="*/ 209550 h 209550"/>
              <a:gd name="connsiteX2" fmla="*/ 171450 w 796925"/>
              <a:gd name="connsiteY2" fmla="*/ 0 h 209550"/>
              <a:gd name="connsiteX3" fmla="*/ 0 w 796925"/>
              <a:gd name="connsiteY3" fmla="*/ 14922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925" h="209550">
                <a:moveTo>
                  <a:pt x="0" y="149225"/>
                </a:moveTo>
                <a:lnTo>
                  <a:pt x="796925" y="209550"/>
                </a:lnTo>
                <a:lnTo>
                  <a:pt x="171450" y="0"/>
                </a:lnTo>
                <a:lnTo>
                  <a:pt x="0" y="149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0044" y="1016272"/>
            <a:ext cx="216694" cy="114300"/>
          </a:xfrm>
          <a:custGeom>
            <a:avLst/>
            <a:gdLst>
              <a:gd name="connsiteX0" fmla="*/ 0 w 216694"/>
              <a:gd name="connsiteY0" fmla="*/ 114300 h 114300"/>
              <a:gd name="connsiteX1" fmla="*/ 216694 w 216694"/>
              <a:gd name="connsiteY1" fmla="*/ 66675 h 114300"/>
              <a:gd name="connsiteX2" fmla="*/ 45244 w 216694"/>
              <a:gd name="connsiteY2" fmla="*/ 0 h 114300"/>
              <a:gd name="connsiteX3" fmla="*/ 0 w 216694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94" h="114300">
                <a:moveTo>
                  <a:pt x="0" y="114300"/>
                </a:moveTo>
                <a:lnTo>
                  <a:pt x="216694" y="66675"/>
                </a:lnTo>
                <a:lnTo>
                  <a:pt x="45244" y="0"/>
                </a:lnTo>
                <a:lnTo>
                  <a:pt x="0" y="1143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511040" y="3429000"/>
            <a:ext cx="875416" cy="891540"/>
          </a:xfrm>
          <a:custGeom>
            <a:avLst/>
            <a:gdLst>
              <a:gd name="connsiteX0" fmla="*/ 0 w 875416"/>
              <a:gd name="connsiteY0" fmla="*/ 891540 h 891540"/>
              <a:gd name="connsiteX1" fmla="*/ 495300 w 875416"/>
              <a:gd name="connsiteY1" fmla="*/ 883920 h 891540"/>
              <a:gd name="connsiteX2" fmla="*/ 830580 w 875416"/>
              <a:gd name="connsiteY2" fmla="*/ 792480 h 891540"/>
              <a:gd name="connsiteX3" fmla="*/ 868680 w 875416"/>
              <a:gd name="connsiteY3" fmla="*/ 525780 h 891540"/>
              <a:gd name="connsiteX4" fmla="*/ 800100 w 875416"/>
              <a:gd name="connsiteY4" fmla="*/ 274320 h 891540"/>
              <a:gd name="connsiteX5" fmla="*/ 655320 w 875416"/>
              <a:gd name="connsiteY5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416" h="891540">
                <a:moveTo>
                  <a:pt x="0" y="891540"/>
                </a:moveTo>
                <a:lnTo>
                  <a:pt x="495300" y="883920"/>
                </a:lnTo>
                <a:cubicBezTo>
                  <a:pt x="633730" y="867410"/>
                  <a:pt x="768350" y="852170"/>
                  <a:pt x="830580" y="792480"/>
                </a:cubicBezTo>
                <a:cubicBezTo>
                  <a:pt x="892810" y="732790"/>
                  <a:pt x="873760" y="612140"/>
                  <a:pt x="868680" y="525780"/>
                </a:cubicBezTo>
                <a:cubicBezTo>
                  <a:pt x="863600" y="439420"/>
                  <a:pt x="835660" y="361950"/>
                  <a:pt x="800100" y="274320"/>
                </a:cubicBezTo>
                <a:cubicBezTo>
                  <a:pt x="764540" y="186690"/>
                  <a:pt x="709930" y="93345"/>
                  <a:pt x="65532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27301" y="1160218"/>
            <a:ext cx="1182399" cy="2017322"/>
          </a:xfrm>
          <a:custGeom>
            <a:avLst/>
            <a:gdLst>
              <a:gd name="connsiteX0" fmla="*/ 1182399 w 1182399"/>
              <a:gd name="connsiteY0" fmla="*/ 20882 h 2017322"/>
              <a:gd name="connsiteX1" fmla="*/ 534699 w 1182399"/>
              <a:gd name="connsiteY1" fmla="*/ 5642 h 2017322"/>
              <a:gd name="connsiteX2" fmla="*/ 62259 w 1182399"/>
              <a:gd name="connsiteY2" fmla="*/ 104702 h 2017322"/>
              <a:gd name="connsiteX3" fmla="*/ 24159 w 1182399"/>
              <a:gd name="connsiteY3" fmla="*/ 439982 h 2017322"/>
              <a:gd name="connsiteX4" fmla="*/ 237519 w 1182399"/>
              <a:gd name="connsiteY4" fmla="*/ 1194362 h 2017322"/>
              <a:gd name="connsiteX5" fmla="*/ 534699 w 1182399"/>
              <a:gd name="connsiteY5" fmla="*/ 2017322 h 201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399" h="2017322">
                <a:moveTo>
                  <a:pt x="1182399" y="20882"/>
                </a:moveTo>
                <a:cubicBezTo>
                  <a:pt x="951894" y="6277"/>
                  <a:pt x="721389" y="-8328"/>
                  <a:pt x="534699" y="5642"/>
                </a:cubicBezTo>
                <a:cubicBezTo>
                  <a:pt x="348009" y="19612"/>
                  <a:pt x="147349" y="32312"/>
                  <a:pt x="62259" y="104702"/>
                </a:cubicBezTo>
                <a:cubicBezTo>
                  <a:pt x="-22831" y="177092"/>
                  <a:pt x="-5051" y="258372"/>
                  <a:pt x="24159" y="439982"/>
                </a:cubicBezTo>
                <a:cubicBezTo>
                  <a:pt x="53369" y="621592"/>
                  <a:pt x="152429" y="931472"/>
                  <a:pt x="237519" y="1194362"/>
                </a:cubicBezTo>
                <a:cubicBezTo>
                  <a:pt x="322609" y="1457252"/>
                  <a:pt x="428654" y="1737287"/>
                  <a:pt x="534699" y="2017322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208020" y="1844040"/>
            <a:ext cx="899160" cy="838200"/>
          </a:xfrm>
          <a:custGeom>
            <a:avLst/>
            <a:gdLst>
              <a:gd name="connsiteX0" fmla="*/ 0 w 899160"/>
              <a:gd name="connsiteY0" fmla="*/ 838200 h 838200"/>
              <a:gd name="connsiteX1" fmla="*/ 91440 w 899160"/>
              <a:gd name="connsiteY1" fmla="*/ 601980 h 838200"/>
              <a:gd name="connsiteX2" fmla="*/ 175260 w 899160"/>
              <a:gd name="connsiteY2" fmla="*/ 266700 h 838200"/>
              <a:gd name="connsiteX3" fmla="*/ 381000 w 899160"/>
              <a:gd name="connsiteY3" fmla="*/ 45720 h 838200"/>
              <a:gd name="connsiteX4" fmla="*/ 647700 w 899160"/>
              <a:gd name="connsiteY4" fmla="*/ 0 h 838200"/>
              <a:gd name="connsiteX5" fmla="*/ 899160 w 899160"/>
              <a:gd name="connsiteY5" fmla="*/ 12954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160" h="838200">
                <a:moveTo>
                  <a:pt x="0" y="838200"/>
                </a:moveTo>
                <a:cubicBezTo>
                  <a:pt x="31115" y="767715"/>
                  <a:pt x="62230" y="697230"/>
                  <a:pt x="91440" y="601980"/>
                </a:cubicBezTo>
                <a:cubicBezTo>
                  <a:pt x="120650" y="506730"/>
                  <a:pt x="127000" y="359410"/>
                  <a:pt x="175260" y="266700"/>
                </a:cubicBezTo>
                <a:cubicBezTo>
                  <a:pt x="223520" y="173990"/>
                  <a:pt x="302260" y="90170"/>
                  <a:pt x="381000" y="45720"/>
                </a:cubicBezTo>
                <a:cubicBezTo>
                  <a:pt x="459740" y="1270"/>
                  <a:pt x="561340" y="-13970"/>
                  <a:pt x="647700" y="0"/>
                </a:cubicBezTo>
                <a:cubicBezTo>
                  <a:pt x="734060" y="13970"/>
                  <a:pt x="816610" y="71755"/>
                  <a:pt x="899160" y="12954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16832001">
            <a:off x="4620769" y="2368672"/>
            <a:ext cx="765759" cy="627136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27165" y="930300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651069" y="4053839"/>
            <a:ext cx="323533" cy="291950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ердце 19"/>
          <p:cNvSpPr/>
          <p:nvPr/>
        </p:nvSpPr>
        <p:spPr>
          <a:xfrm>
            <a:off x="4644008" y="4545117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570095">
            <a:off x="2911350" y="1341752"/>
            <a:ext cx="707956" cy="209467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ердце 21"/>
          <p:cNvSpPr/>
          <p:nvPr/>
        </p:nvSpPr>
        <p:spPr>
          <a:xfrm>
            <a:off x="4232766" y="1627174"/>
            <a:ext cx="125586" cy="127869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932197">
            <a:off x="5654442" y="1903863"/>
            <a:ext cx="3707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Franklin Gothic Medium" panose="020B0603020102020204" pitchFamily="34" charset="0"/>
              </a:rPr>
              <a:t>Найти </a:t>
            </a:r>
            <a:r>
              <a:rPr lang="ru-RU" sz="2000" dirty="0">
                <a:latin typeface="Franklin Gothic Medium" panose="020B0603020102020204" pitchFamily="34" charset="0"/>
              </a:rPr>
              <a:t>новых </a:t>
            </a:r>
            <a:r>
              <a:rPr lang="ru-RU" sz="2000" b="1" dirty="0" smtClean="0">
                <a:latin typeface="Franklin Gothic Heavy" panose="020B0903020102020204" pitchFamily="34" charset="0"/>
              </a:rPr>
              <a:t>ДРУЗЕЙ</a:t>
            </a:r>
          </a:p>
          <a:p>
            <a:pPr algn="just"/>
            <a:endParaRPr lang="ru-RU" sz="1200" b="1" dirty="0" smtClean="0">
              <a:latin typeface="Franklin Gothic Heavy" panose="020B0903020102020204" pitchFamily="34" charset="0"/>
            </a:endParaRPr>
          </a:p>
          <a:p>
            <a:pPr algn="just"/>
            <a:r>
              <a:rPr lang="ru-RU" sz="2000" dirty="0" smtClean="0">
                <a:latin typeface="Franklin Gothic Medium" panose="020B0603020102020204" pitchFamily="34" charset="0"/>
              </a:rPr>
              <a:t>Нажить </a:t>
            </a:r>
            <a:r>
              <a:rPr lang="ru-RU" sz="2000" b="1" dirty="0" smtClean="0">
                <a:latin typeface="Franklin Gothic Heavy" panose="020B0903020102020204" pitchFamily="34" charset="0"/>
              </a:rPr>
              <a:t>ВРАГОВ</a:t>
            </a:r>
          </a:p>
          <a:p>
            <a:pPr algn="just"/>
            <a:endParaRPr lang="ru-RU" sz="1200" b="1" dirty="0" smtClean="0">
              <a:latin typeface="Franklin Gothic Heavy" panose="020B0903020102020204" pitchFamily="34" charset="0"/>
            </a:endParaRPr>
          </a:p>
          <a:p>
            <a:pPr algn="just"/>
            <a:r>
              <a:rPr lang="ru-RU" sz="2000" dirty="0" smtClean="0">
                <a:latin typeface="Franklin Gothic Medium" panose="020B0603020102020204" pitchFamily="34" charset="0"/>
              </a:rPr>
              <a:t>Реализовать </a:t>
            </a:r>
            <a:r>
              <a:rPr lang="ru-RU" sz="2000" b="1" dirty="0" smtClean="0">
                <a:latin typeface="Franklin Gothic Heavy" panose="020B0903020102020204" pitchFamily="34" charset="0"/>
              </a:rPr>
              <a:t>ПОТЕНЦИАЛ</a:t>
            </a:r>
          </a:p>
          <a:p>
            <a:pPr algn="just"/>
            <a:endParaRPr lang="ru-RU" sz="1200" b="1" dirty="0" smtClean="0">
              <a:latin typeface="Franklin Gothic Heavy" panose="020B0903020102020204" pitchFamily="34" charset="0"/>
            </a:endParaRPr>
          </a:p>
          <a:p>
            <a:pPr algn="just"/>
            <a:r>
              <a:rPr lang="ru-RU" sz="2000" dirty="0" smtClean="0">
                <a:latin typeface="Franklin Gothic Medium" panose="020B0603020102020204" pitchFamily="34" charset="0"/>
              </a:rPr>
              <a:t>Выйти </a:t>
            </a:r>
            <a:r>
              <a:rPr lang="ru-RU" sz="2000" b="1" dirty="0" smtClean="0">
                <a:latin typeface="Franklin Gothic Heavy" panose="020B0903020102020204" pitchFamily="34" charset="0"/>
              </a:rPr>
              <a:t>ПОБЕДИТЕЛЕМ</a:t>
            </a:r>
            <a:endParaRPr lang="ru-RU" sz="2000" b="1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0" y="0"/>
            <a:ext cx="4571999" cy="5143500"/>
          </a:xfrm>
          <a:prstGeom prst="rect">
            <a:avLst/>
          </a:pr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572000" y="-2322"/>
            <a:ext cx="4580385" cy="5143500"/>
          </a:xfrm>
          <a:prstGeom prst="rect">
            <a:avLst/>
          </a:pr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87477" y="700497"/>
            <a:ext cx="3743461" cy="3743461"/>
          </a:xfrm>
          <a:prstGeom prst="ellipse">
            <a:avLst/>
          </a:pr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181401" y="1059582"/>
            <a:ext cx="2955612" cy="3024336"/>
          </a:xfrm>
          <a:prstGeom prst="ellipse">
            <a:avLst/>
          </a:pr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D:\.Документы\34_Молодежная-конференция\Статья\Редакция\Презентация\https-i-pinimg-com-736x-e5-28-a4-e528a40c7e9d76a.jpe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44" y="3365414"/>
            <a:ext cx="1224344" cy="12243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.Документы\34_Молодежная-конференция\Статья\Редакция\Презентация\Egipet (4)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66658"/>
            <a:ext cx="1224344" cy="12243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.Документы\34_Молодежная-конференция\Статья\Редакция\Презентация\Nun_Raises_the_Sun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53" y="685983"/>
            <a:ext cx="1224135" cy="1224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70" y="3363630"/>
            <a:ext cx="1224344" cy="122434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70" y="699523"/>
            <a:ext cx="1224344" cy="122434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08" y="1995686"/>
            <a:ext cx="1216337" cy="12163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:\Документы\46_Коми_Конференция\Рисунок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" y="112664"/>
            <a:ext cx="4407044" cy="14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Документы\46_Коми_Конференция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3426"/>
            <a:ext cx="3498815" cy="164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D:\Документы\46_Коми_Конференция\Рисунок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20" y="112664"/>
            <a:ext cx="3779207" cy="17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:\Документы\46_Коми_Конференция\Рисунок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" y="3778085"/>
            <a:ext cx="3559770" cy="15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D:\Документы\46_Коми_Конференция\Рисунок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45" y="2065792"/>
            <a:ext cx="2167282" cy="12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D:\Документы\46_Коми_Конференция\Рисунок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" y="1919874"/>
            <a:ext cx="2534836" cy="13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лилиния 18"/>
          <p:cNvSpPr/>
          <p:nvPr/>
        </p:nvSpPr>
        <p:spPr>
          <a:xfrm>
            <a:off x="4389177" y="4563251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ердце 20"/>
          <p:cNvSpPr/>
          <p:nvPr/>
        </p:nvSpPr>
        <p:spPr>
          <a:xfrm>
            <a:off x="4179419" y="575287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6422926" y="1551201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485900" y="-160020"/>
            <a:ext cx="7688580" cy="2644140"/>
          </a:xfrm>
          <a:custGeom>
            <a:avLst/>
            <a:gdLst>
              <a:gd name="connsiteX0" fmla="*/ 1623060 w 7688580"/>
              <a:gd name="connsiteY0" fmla="*/ 152400 h 2644140"/>
              <a:gd name="connsiteX1" fmla="*/ 0 w 7688580"/>
              <a:gd name="connsiteY1" fmla="*/ 2484120 h 2644140"/>
              <a:gd name="connsiteX2" fmla="*/ 2072640 w 7688580"/>
              <a:gd name="connsiteY2" fmla="*/ 2644140 h 2644140"/>
              <a:gd name="connsiteX3" fmla="*/ 7688580 w 7688580"/>
              <a:gd name="connsiteY3" fmla="*/ 807720 h 2644140"/>
              <a:gd name="connsiteX4" fmla="*/ 7673340 w 7688580"/>
              <a:gd name="connsiteY4" fmla="*/ 121920 h 2644140"/>
              <a:gd name="connsiteX5" fmla="*/ 1722120 w 7688580"/>
              <a:gd name="connsiteY5" fmla="*/ 0 h 2644140"/>
              <a:gd name="connsiteX6" fmla="*/ 1623060 w 7688580"/>
              <a:gd name="connsiteY6" fmla="*/ 152400 h 26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8580" h="2644140">
                <a:moveTo>
                  <a:pt x="1623060" y="152400"/>
                </a:moveTo>
                <a:lnTo>
                  <a:pt x="0" y="2484120"/>
                </a:lnTo>
                <a:lnTo>
                  <a:pt x="2072640" y="2644140"/>
                </a:lnTo>
                <a:lnTo>
                  <a:pt x="7688580" y="807720"/>
                </a:lnTo>
                <a:lnTo>
                  <a:pt x="7673340" y="121920"/>
                </a:lnTo>
                <a:lnTo>
                  <a:pt x="1722120" y="0"/>
                </a:lnTo>
                <a:lnTo>
                  <a:pt x="1623060" y="15240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720340" y="617220"/>
            <a:ext cx="6499860" cy="3009900"/>
          </a:xfrm>
          <a:custGeom>
            <a:avLst/>
            <a:gdLst>
              <a:gd name="connsiteX0" fmla="*/ 0 w 6499860"/>
              <a:gd name="connsiteY0" fmla="*/ 1866900 h 3009900"/>
              <a:gd name="connsiteX1" fmla="*/ 6492240 w 6499860"/>
              <a:gd name="connsiteY1" fmla="*/ 0 h 3009900"/>
              <a:gd name="connsiteX2" fmla="*/ 6499860 w 6499860"/>
              <a:gd name="connsiteY2" fmla="*/ 3009900 h 3009900"/>
              <a:gd name="connsiteX3" fmla="*/ 594360 w 6499860"/>
              <a:gd name="connsiteY3" fmla="*/ 3009900 h 3009900"/>
              <a:gd name="connsiteX4" fmla="*/ 83820 w 6499860"/>
              <a:gd name="connsiteY4" fmla="*/ 189738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9860" h="3009900">
                <a:moveTo>
                  <a:pt x="0" y="1866900"/>
                </a:moveTo>
                <a:lnTo>
                  <a:pt x="6492240" y="0"/>
                </a:lnTo>
                <a:lnTo>
                  <a:pt x="6499860" y="3009900"/>
                </a:lnTo>
                <a:lnTo>
                  <a:pt x="594360" y="3009900"/>
                </a:lnTo>
                <a:lnTo>
                  <a:pt x="83820" y="189738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558540" y="3535680"/>
            <a:ext cx="6035040" cy="1798320"/>
          </a:xfrm>
          <a:custGeom>
            <a:avLst/>
            <a:gdLst>
              <a:gd name="connsiteX0" fmla="*/ 68580 w 6035040"/>
              <a:gd name="connsiteY0" fmla="*/ 30480 h 1798320"/>
              <a:gd name="connsiteX1" fmla="*/ 6035040 w 6035040"/>
              <a:gd name="connsiteY1" fmla="*/ 0 h 1798320"/>
              <a:gd name="connsiteX2" fmla="*/ 5859780 w 6035040"/>
              <a:gd name="connsiteY2" fmla="*/ 1798320 h 1798320"/>
              <a:gd name="connsiteX3" fmla="*/ 0 w 6035040"/>
              <a:gd name="connsiteY3" fmla="*/ 1783080 h 1798320"/>
              <a:gd name="connsiteX4" fmla="*/ 83820 w 6035040"/>
              <a:gd name="connsiteY4" fmla="*/ 8382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040" h="1798320">
                <a:moveTo>
                  <a:pt x="68580" y="30480"/>
                </a:moveTo>
                <a:lnTo>
                  <a:pt x="6035040" y="0"/>
                </a:lnTo>
                <a:lnTo>
                  <a:pt x="5859780" y="1798320"/>
                </a:lnTo>
                <a:lnTo>
                  <a:pt x="0" y="1783080"/>
                </a:lnTo>
                <a:lnTo>
                  <a:pt x="83820" y="8382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93525" y="1252760"/>
            <a:ext cx="5244953" cy="4005040"/>
          </a:xfrm>
          <a:custGeom>
            <a:avLst/>
            <a:gdLst>
              <a:gd name="connsiteX0" fmla="*/ 949475 w 5244953"/>
              <a:gd name="connsiteY0" fmla="*/ 2496280 h 4005040"/>
              <a:gd name="connsiteX1" fmla="*/ 19835 w 5244953"/>
              <a:gd name="connsiteY1" fmla="*/ 507460 h 4005040"/>
              <a:gd name="connsiteX2" fmla="*/ 1932455 w 5244953"/>
              <a:gd name="connsiteY2" fmla="*/ 4540 h 4005040"/>
              <a:gd name="connsiteX3" fmla="*/ 3936515 w 5244953"/>
              <a:gd name="connsiteY3" fmla="*/ 690340 h 4005040"/>
              <a:gd name="connsiteX4" fmla="*/ 4149875 w 5244953"/>
              <a:gd name="connsiteY4" fmla="*/ 2366740 h 4005040"/>
              <a:gd name="connsiteX5" fmla="*/ 5209055 w 5244953"/>
              <a:gd name="connsiteY5" fmla="*/ 3357340 h 4005040"/>
              <a:gd name="connsiteX6" fmla="*/ 4622315 w 5244953"/>
              <a:gd name="connsiteY6" fmla="*/ 4005040 h 4005040"/>
              <a:gd name="connsiteX7" fmla="*/ 1185695 w 5244953"/>
              <a:gd name="connsiteY7" fmla="*/ 3723100 h 4005040"/>
              <a:gd name="connsiteX8" fmla="*/ 949475 w 5244953"/>
              <a:gd name="connsiteY8" fmla="*/ 2496280 h 400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4953" h="4005040">
                <a:moveTo>
                  <a:pt x="949475" y="2496280"/>
                </a:moveTo>
                <a:cubicBezTo>
                  <a:pt x="755165" y="1960340"/>
                  <a:pt x="-143995" y="922750"/>
                  <a:pt x="19835" y="507460"/>
                </a:cubicBezTo>
                <a:cubicBezTo>
                  <a:pt x="183665" y="92170"/>
                  <a:pt x="1279675" y="-25940"/>
                  <a:pt x="1932455" y="4540"/>
                </a:cubicBezTo>
                <a:cubicBezTo>
                  <a:pt x="2585235" y="35020"/>
                  <a:pt x="3566945" y="296640"/>
                  <a:pt x="3936515" y="690340"/>
                </a:cubicBezTo>
                <a:cubicBezTo>
                  <a:pt x="4306085" y="1084040"/>
                  <a:pt x="3937785" y="1922240"/>
                  <a:pt x="4149875" y="2366740"/>
                </a:cubicBezTo>
                <a:cubicBezTo>
                  <a:pt x="4361965" y="2811240"/>
                  <a:pt x="5130315" y="3084290"/>
                  <a:pt x="5209055" y="3357340"/>
                </a:cubicBezTo>
                <a:cubicBezTo>
                  <a:pt x="5287795" y="3630390"/>
                  <a:pt x="5292875" y="3944080"/>
                  <a:pt x="4622315" y="4005040"/>
                </a:cubicBezTo>
                <a:cubicBezTo>
                  <a:pt x="3951755" y="4066000"/>
                  <a:pt x="1801645" y="3972020"/>
                  <a:pt x="1185695" y="3723100"/>
                </a:cubicBezTo>
                <a:cubicBezTo>
                  <a:pt x="569745" y="3474180"/>
                  <a:pt x="1143785" y="3032220"/>
                  <a:pt x="949475" y="2496280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81950"/>
            <a:ext cx="5940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КОНЕЦ РАБОЧЕГО ДНЯ</a:t>
            </a:r>
            <a:endParaRPr lang="ru-RU" sz="4000" b="1" dirty="0">
              <a:latin typeface="Franklin Gothic Heavy" panose="020B09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779662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Franklin Gothic Heavy" panose="020B0903020102020204" pitchFamily="34" charset="0"/>
              </a:rPr>
              <a:t>5 (+3) </a:t>
            </a:r>
            <a:r>
              <a:rPr lang="ru-RU" sz="2000" dirty="0" smtClean="0">
                <a:latin typeface="Franklin Gothic Heavy" panose="020B0903020102020204" pitchFamily="34" charset="0"/>
              </a:rPr>
              <a:t>участников </a:t>
            </a:r>
          </a:p>
          <a:p>
            <a:endParaRPr lang="ru-RU" sz="2000" dirty="0">
              <a:latin typeface="Franklin Gothic Heavy" panose="020B0903020102020204" pitchFamily="34" charset="0"/>
            </a:endParaRPr>
          </a:p>
          <a:p>
            <a:r>
              <a:rPr lang="ru-RU" sz="2000" dirty="0">
                <a:latin typeface="Franklin Gothic Heavy" panose="020B0903020102020204" pitchFamily="34" charset="0"/>
              </a:rPr>
              <a:t>Игра – 15–20 </a:t>
            </a:r>
            <a:r>
              <a:rPr lang="ru-RU" sz="2000" dirty="0" smtClean="0">
                <a:latin typeface="Franklin Gothic Heavy" panose="020B0903020102020204" pitchFamily="34" charset="0"/>
              </a:rPr>
              <a:t>минут</a:t>
            </a:r>
          </a:p>
          <a:p>
            <a:endParaRPr lang="ru-RU" sz="2000" dirty="0" smtClean="0">
              <a:latin typeface="Franklin Gothic Heavy" panose="020B0903020102020204" pitchFamily="34" charset="0"/>
            </a:endParaRPr>
          </a:p>
          <a:p>
            <a:r>
              <a:rPr lang="ru-RU" sz="2000" dirty="0" smtClean="0">
                <a:latin typeface="Franklin Gothic Heavy" panose="020B0903020102020204" pitchFamily="34" charset="0"/>
              </a:rPr>
              <a:t>Игра </a:t>
            </a:r>
            <a:r>
              <a:rPr lang="ru-RU" sz="2000" dirty="0">
                <a:latin typeface="Franklin Gothic Heavy" panose="020B0903020102020204" pitchFamily="34" charset="0"/>
              </a:rPr>
              <a:t>+ </a:t>
            </a:r>
            <a:r>
              <a:rPr lang="ru-RU" sz="2000" dirty="0" smtClean="0">
                <a:latin typeface="Franklin Gothic Heavy" panose="020B0903020102020204" pitchFamily="34" charset="0"/>
              </a:rPr>
              <a:t>орг. моменты </a:t>
            </a:r>
            <a:r>
              <a:rPr lang="ru-RU" sz="2000" dirty="0">
                <a:latin typeface="Franklin Gothic Heavy" panose="020B0903020102020204" pitchFamily="34" charset="0"/>
              </a:rPr>
              <a:t>– 1 час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944880" y="1958340"/>
            <a:ext cx="1356360" cy="822960"/>
          </a:xfrm>
          <a:custGeom>
            <a:avLst/>
            <a:gdLst>
              <a:gd name="connsiteX0" fmla="*/ 0 w 1356360"/>
              <a:gd name="connsiteY0" fmla="*/ 693420 h 822960"/>
              <a:gd name="connsiteX1" fmla="*/ 708660 w 1356360"/>
              <a:gd name="connsiteY1" fmla="*/ 0 h 822960"/>
              <a:gd name="connsiteX2" fmla="*/ 960120 w 1356360"/>
              <a:gd name="connsiteY2" fmla="*/ 121920 h 822960"/>
              <a:gd name="connsiteX3" fmla="*/ 1234440 w 1356360"/>
              <a:gd name="connsiteY3" fmla="*/ 373380 h 822960"/>
              <a:gd name="connsiteX4" fmla="*/ 1356360 w 1356360"/>
              <a:gd name="connsiteY4" fmla="*/ 822960 h 822960"/>
              <a:gd name="connsiteX5" fmla="*/ 121920 w 1356360"/>
              <a:gd name="connsiteY5" fmla="*/ 62484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60" h="822960">
                <a:moveTo>
                  <a:pt x="0" y="693420"/>
                </a:moveTo>
                <a:lnTo>
                  <a:pt x="708660" y="0"/>
                </a:lnTo>
                <a:lnTo>
                  <a:pt x="960120" y="121920"/>
                </a:lnTo>
                <a:lnTo>
                  <a:pt x="1234440" y="373380"/>
                </a:lnTo>
                <a:lnTo>
                  <a:pt x="1356360" y="822960"/>
                </a:lnTo>
                <a:lnTo>
                  <a:pt x="121920" y="62484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D:\Документы\46_Коми_Конференция\Фотки\ЧБ-Аня-с_кате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32" y="1563638"/>
            <a:ext cx="5220072" cy="360052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5002" y="1065947"/>
            <a:ext cx="4205609" cy="3909959"/>
          </a:xfrm>
          <a:custGeom>
            <a:avLst/>
            <a:gdLst>
              <a:gd name="connsiteX0" fmla="*/ 2593418 w 4205609"/>
              <a:gd name="connsiteY0" fmla="*/ 907633 h 3909959"/>
              <a:gd name="connsiteX1" fmla="*/ 3385898 w 4205609"/>
              <a:gd name="connsiteY1" fmla="*/ 473293 h 3909959"/>
              <a:gd name="connsiteX2" fmla="*/ 4193618 w 4205609"/>
              <a:gd name="connsiteY2" fmla="*/ 1395313 h 3909959"/>
              <a:gd name="connsiteX3" fmla="*/ 3683078 w 4205609"/>
              <a:gd name="connsiteY3" fmla="*/ 3597493 h 3909959"/>
              <a:gd name="connsiteX4" fmla="*/ 1381838 w 4205609"/>
              <a:gd name="connsiteY4" fmla="*/ 3894673 h 3909959"/>
              <a:gd name="connsiteX5" fmla="*/ 513158 w 4205609"/>
              <a:gd name="connsiteY5" fmla="*/ 3605113 h 3909959"/>
              <a:gd name="connsiteX6" fmla="*/ 825578 w 4205609"/>
              <a:gd name="connsiteY6" fmla="*/ 2972653 h 3909959"/>
              <a:gd name="connsiteX7" fmla="*/ 40718 w 4205609"/>
              <a:gd name="connsiteY7" fmla="*/ 1456273 h 3909959"/>
              <a:gd name="connsiteX8" fmla="*/ 353138 w 4205609"/>
              <a:gd name="connsiteY8" fmla="*/ 198973 h 3909959"/>
              <a:gd name="connsiteX9" fmla="*/ 2372438 w 4205609"/>
              <a:gd name="connsiteY9" fmla="*/ 77053 h 3909959"/>
              <a:gd name="connsiteX10" fmla="*/ 2593418 w 4205609"/>
              <a:gd name="connsiteY10" fmla="*/ 907633 h 390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5609" h="3909959">
                <a:moveTo>
                  <a:pt x="2593418" y="907633"/>
                </a:moveTo>
                <a:cubicBezTo>
                  <a:pt x="2762328" y="973673"/>
                  <a:pt x="3119198" y="392013"/>
                  <a:pt x="3385898" y="473293"/>
                </a:cubicBezTo>
                <a:cubicBezTo>
                  <a:pt x="3652598" y="554573"/>
                  <a:pt x="4144088" y="874613"/>
                  <a:pt x="4193618" y="1395313"/>
                </a:cubicBezTo>
                <a:cubicBezTo>
                  <a:pt x="4243148" y="1916013"/>
                  <a:pt x="4151708" y="3180933"/>
                  <a:pt x="3683078" y="3597493"/>
                </a:cubicBezTo>
                <a:cubicBezTo>
                  <a:pt x="3214448" y="4014053"/>
                  <a:pt x="1910158" y="3893403"/>
                  <a:pt x="1381838" y="3894673"/>
                </a:cubicBezTo>
                <a:cubicBezTo>
                  <a:pt x="853518" y="3895943"/>
                  <a:pt x="605868" y="3758783"/>
                  <a:pt x="513158" y="3605113"/>
                </a:cubicBezTo>
                <a:cubicBezTo>
                  <a:pt x="420448" y="3451443"/>
                  <a:pt x="904318" y="3330793"/>
                  <a:pt x="825578" y="2972653"/>
                </a:cubicBezTo>
                <a:cubicBezTo>
                  <a:pt x="746838" y="2614513"/>
                  <a:pt x="119458" y="1918553"/>
                  <a:pt x="40718" y="1456273"/>
                </a:cubicBezTo>
                <a:cubicBezTo>
                  <a:pt x="-38022" y="993993"/>
                  <a:pt x="-35482" y="428843"/>
                  <a:pt x="353138" y="198973"/>
                </a:cubicBezTo>
                <a:cubicBezTo>
                  <a:pt x="741758" y="-30897"/>
                  <a:pt x="1997788" y="-47407"/>
                  <a:pt x="2372438" y="77053"/>
                </a:cubicBezTo>
                <a:cubicBezTo>
                  <a:pt x="2747088" y="201513"/>
                  <a:pt x="2424508" y="841593"/>
                  <a:pt x="2593418" y="907633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3451860" y="1742655"/>
            <a:ext cx="754371" cy="1621183"/>
          </a:xfrm>
          <a:custGeom>
            <a:avLst/>
            <a:gdLst>
              <a:gd name="connsiteX0" fmla="*/ 0 w 754371"/>
              <a:gd name="connsiteY0" fmla="*/ 0 h 1621183"/>
              <a:gd name="connsiteX1" fmla="*/ 274320 w 754371"/>
              <a:gd name="connsiteY1" fmla="*/ 175260 h 1621183"/>
              <a:gd name="connsiteX2" fmla="*/ 365760 w 754371"/>
              <a:gd name="connsiteY2" fmla="*/ 495300 h 1621183"/>
              <a:gd name="connsiteX3" fmla="*/ 320040 w 754371"/>
              <a:gd name="connsiteY3" fmla="*/ 762000 h 1621183"/>
              <a:gd name="connsiteX4" fmla="*/ 259080 w 754371"/>
              <a:gd name="connsiteY4" fmla="*/ 1013460 h 1621183"/>
              <a:gd name="connsiteX5" fmla="*/ 434340 w 754371"/>
              <a:gd name="connsiteY5" fmla="*/ 1089660 h 1621183"/>
              <a:gd name="connsiteX6" fmla="*/ 723900 w 754371"/>
              <a:gd name="connsiteY6" fmla="*/ 1569720 h 1621183"/>
              <a:gd name="connsiteX7" fmla="*/ 731520 w 754371"/>
              <a:gd name="connsiteY7" fmla="*/ 1584960 h 162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71" h="1621183">
                <a:moveTo>
                  <a:pt x="0" y="0"/>
                </a:moveTo>
                <a:cubicBezTo>
                  <a:pt x="106680" y="46355"/>
                  <a:pt x="213360" y="92710"/>
                  <a:pt x="274320" y="175260"/>
                </a:cubicBezTo>
                <a:cubicBezTo>
                  <a:pt x="335280" y="257810"/>
                  <a:pt x="358140" y="397510"/>
                  <a:pt x="365760" y="495300"/>
                </a:cubicBezTo>
                <a:cubicBezTo>
                  <a:pt x="373380" y="593090"/>
                  <a:pt x="337820" y="675640"/>
                  <a:pt x="320040" y="762000"/>
                </a:cubicBezTo>
                <a:cubicBezTo>
                  <a:pt x="302260" y="848360"/>
                  <a:pt x="240030" y="958850"/>
                  <a:pt x="259080" y="1013460"/>
                </a:cubicBezTo>
                <a:cubicBezTo>
                  <a:pt x="278130" y="1068070"/>
                  <a:pt x="356870" y="996950"/>
                  <a:pt x="434340" y="1089660"/>
                </a:cubicBezTo>
                <a:cubicBezTo>
                  <a:pt x="511810" y="1182370"/>
                  <a:pt x="674370" y="1487170"/>
                  <a:pt x="723900" y="1569720"/>
                </a:cubicBezTo>
                <a:cubicBezTo>
                  <a:pt x="773430" y="1652270"/>
                  <a:pt x="752475" y="1618615"/>
                  <a:pt x="731520" y="158496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99060" y="1158025"/>
            <a:ext cx="2164080" cy="731735"/>
          </a:xfrm>
          <a:custGeom>
            <a:avLst/>
            <a:gdLst>
              <a:gd name="connsiteX0" fmla="*/ 0 w 2164080"/>
              <a:gd name="connsiteY0" fmla="*/ 731735 h 731735"/>
              <a:gd name="connsiteX1" fmla="*/ 91440 w 2164080"/>
              <a:gd name="connsiteY1" fmla="*/ 434555 h 731735"/>
              <a:gd name="connsiteX2" fmla="*/ 274320 w 2164080"/>
              <a:gd name="connsiteY2" fmla="*/ 198335 h 731735"/>
              <a:gd name="connsiteX3" fmla="*/ 739140 w 2164080"/>
              <a:gd name="connsiteY3" fmla="*/ 53555 h 731735"/>
              <a:gd name="connsiteX4" fmla="*/ 1424940 w 2164080"/>
              <a:gd name="connsiteY4" fmla="*/ 215 h 731735"/>
              <a:gd name="connsiteX5" fmla="*/ 2164080 w 2164080"/>
              <a:gd name="connsiteY5" fmla="*/ 38315 h 73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080" h="731735">
                <a:moveTo>
                  <a:pt x="0" y="731735"/>
                </a:moveTo>
                <a:cubicBezTo>
                  <a:pt x="22860" y="627595"/>
                  <a:pt x="45720" y="523455"/>
                  <a:pt x="91440" y="434555"/>
                </a:cubicBezTo>
                <a:cubicBezTo>
                  <a:pt x="137160" y="345655"/>
                  <a:pt x="166370" y="261835"/>
                  <a:pt x="274320" y="198335"/>
                </a:cubicBezTo>
                <a:cubicBezTo>
                  <a:pt x="382270" y="134835"/>
                  <a:pt x="547370" y="86575"/>
                  <a:pt x="739140" y="53555"/>
                </a:cubicBezTo>
                <a:cubicBezTo>
                  <a:pt x="930910" y="20535"/>
                  <a:pt x="1187450" y="2755"/>
                  <a:pt x="1424940" y="215"/>
                </a:cubicBezTo>
                <a:cubicBezTo>
                  <a:pt x="1662430" y="-2325"/>
                  <a:pt x="1913255" y="17995"/>
                  <a:pt x="2164080" y="38315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3496298">
            <a:off x="4665600" y="3808609"/>
            <a:ext cx="523255" cy="173119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891560" y="2525478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41040" y="804346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5242694" y="4731990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45054" y="1252760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16747197">
            <a:off x="2550892" y="1481607"/>
            <a:ext cx="481320" cy="209467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-190500" y="-38100"/>
            <a:ext cx="8564880" cy="3627120"/>
          </a:xfrm>
          <a:custGeom>
            <a:avLst/>
            <a:gdLst>
              <a:gd name="connsiteX0" fmla="*/ 8564880 w 8564880"/>
              <a:gd name="connsiteY0" fmla="*/ 1935480 h 3627120"/>
              <a:gd name="connsiteX1" fmla="*/ 6019800 w 8564880"/>
              <a:gd name="connsiteY1" fmla="*/ 22860 h 3627120"/>
              <a:gd name="connsiteX2" fmla="*/ 114300 w 8564880"/>
              <a:gd name="connsiteY2" fmla="*/ 0 h 3627120"/>
              <a:gd name="connsiteX3" fmla="*/ 0 w 8564880"/>
              <a:gd name="connsiteY3" fmla="*/ 1828800 h 3627120"/>
              <a:gd name="connsiteX4" fmla="*/ 6477000 w 8564880"/>
              <a:gd name="connsiteY4" fmla="*/ 3627120 h 3627120"/>
              <a:gd name="connsiteX5" fmla="*/ 8564880 w 8564880"/>
              <a:gd name="connsiteY5" fmla="*/ 1935480 h 36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4880" h="3627120">
                <a:moveTo>
                  <a:pt x="8564880" y="1935480"/>
                </a:moveTo>
                <a:lnTo>
                  <a:pt x="6019800" y="22860"/>
                </a:lnTo>
                <a:lnTo>
                  <a:pt x="114300" y="0"/>
                </a:lnTo>
                <a:lnTo>
                  <a:pt x="0" y="1828800"/>
                </a:lnTo>
                <a:lnTo>
                  <a:pt x="6477000" y="3627120"/>
                </a:lnTo>
                <a:lnTo>
                  <a:pt x="8564880" y="193548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-180528" y="3200400"/>
            <a:ext cx="9235628" cy="2323678"/>
          </a:xfrm>
          <a:custGeom>
            <a:avLst/>
            <a:gdLst>
              <a:gd name="connsiteX0" fmla="*/ 0 w 6032500"/>
              <a:gd name="connsiteY0" fmla="*/ 266700 h 2959100"/>
              <a:gd name="connsiteX1" fmla="*/ 38100 w 6032500"/>
              <a:gd name="connsiteY1" fmla="*/ 2959100 h 2959100"/>
              <a:gd name="connsiteX2" fmla="*/ 6032500 w 6032500"/>
              <a:gd name="connsiteY2" fmla="*/ 2730500 h 2959100"/>
              <a:gd name="connsiteX3" fmla="*/ 6019800 w 6032500"/>
              <a:gd name="connsiteY3" fmla="*/ 2603500 h 2959100"/>
              <a:gd name="connsiteX4" fmla="*/ 3568700 w 6032500"/>
              <a:gd name="connsiteY4" fmla="*/ 0 h 2959100"/>
              <a:gd name="connsiteX5" fmla="*/ 0 w 6032500"/>
              <a:gd name="connsiteY5" fmla="*/ 26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2500" h="2959100">
                <a:moveTo>
                  <a:pt x="0" y="266700"/>
                </a:moveTo>
                <a:lnTo>
                  <a:pt x="38100" y="2959100"/>
                </a:lnTo>
                <a:lnTo>
                  <a:pt x="6032500" y="2730500"/>
                </a:lnTo>
                <a:lnTo>
                  <a:pt x="6019800" y="2603500"/>
                </a:lnTo>
                <a:lnTo>
                  <a:pt x="356870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393700" y="1587500"/>
            <a:ext cx="6057900" cy="2755900"/>
          </a:xfrm>
          <a:custGeom>
            <a:avLst/>
            <a:gdLst>
              <a:gd name="connsiteX0" fmla="*/ 190500 w 6057900"/>
              <a:gd name="connsiteY0" fmla="*/ 0 h 2755900"/>
              <a:gd name="connsiteX1" fmla="*/ 5918200 w 6057900"/>
              <a:gd name="connsiteY1" fmla="*/ 1104900 h 2755900"/>
              <a:gd name="connsiteX2" fmla="*/ 6057900 w 6057900"/>
              <a:gd name="connsiteY2" fmla="*/ 2387600 h 2755900"/>
              <a:gd name="connsiteX3" fmla="*/ 0 w 6057900"/>
              <a:gd name="connsiteY3" fmla="*/ 2755900 h 2755900"/>
              <a:gd name="connsiteX4" fmla="*/ 190500 w 6057900"/>
              <a:gd name="connsiteY4" fmla="*/ 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2755900">
                <a:moveTo>
                  <a:pt x="190500" y="0"/>
                </a:moveTo>
                <a:lnTo>
                  <a:pt x="5918200" y="1104900"/>
                </a:lnTo>
                <a:lnTo>
                  <a:pt x="6057900" y="2387600"/>
                </a:lnTo>
                <a:lnTo>
                  <a:pt x="0" y="2755900"/>
                </a:lnTo>
                <a:lnTo>
                  <a:pt x="190500" y="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705834" y="1672004"/>
            <a:ext cx="4373231" cy="3269735"/>
          </a:xfrm>
          <a:custGeom>
            <a:avLst/>
            <a:gdLst>
              <a:gd name="connsiteX0" fmla="*/ 1801646 w 4373231"/>
              <a:gd name="connsiteY0" fmla="*/ 2968576 h 3269735"/>
              <a:gd name="connsiteX1" fmla="*/ 399566 w 4373231"/>
              <a:gd name="connsiteY1" fmla="*/ 2899996 h 3269735"/>
              <a:gd name="connsiteX2" fmla="*/ 10946 w 4373231"/>
              <a:gd name="connsiteY2" fmla="*/ 1627456 h 3269735"/>
              <a:gd name="connsiteX3" fmla="*/ 719606 w 4373231"/>
              <a:gd name="connsiteY3" fmla="*/ 728296 h 3269735"/>
              <a:gd name="connsiteX4" fmla="*/ 971066 w 4373231"/>
              <a:gd name="connsiteY4" fmla="*/ 255856 h 3269735"/>
              <a:gd name="connsiteX5" fmla="*/ 1893086 w 4373231"/>
              <a:gd name="connsiteY5" fmla="*/ 12016 h 3269735"/>
              <a:gd name="connsiteX6" fmla="*/ 2700806 w 4373231"/>
              <a:gd name="connsiteY6" fmla="*/ 537796 h 3269735"/>
              <a:gd name="connsiteX7" fmla="*/ 3759986 w 4373231"/>
              <a:gd name="connsiteY7" fmla="*/ 4396 h 3269735"/>
              <a:gd name="connsiteX8" fmla="*/ 4346726 w 4373231"/>
              <a:gd name="connsiteY8" fmla="*/ 903556 h 3269735"/>
              <a:gd name="connsiteX9" fmla="*/ 4011446 w 4373231"/>
              <a:gd name="connsiteY9" fmla="*/ 3143836 h 3269735"/>
              <a:gd name="connsiteX10" fmla="*/ 1801646 w 4373231"/>
              <a:gd name="connsiteY10" fmla="*/ 2968576 h 326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3231" h="3269735">
                <a:moveTo>
                  <a:pt x="1801646" y="2968576"/>
                </a:moveTo>
                <a:cubicBezTo>
                  <a:pt x="1199666" y="2927936"/>
                  <a:pt x="698016" y="3123516"/>
                  <a:pt x="399566" y="2899996"/>
                </a:cubicBezTo>
                <a:cubicBezTo>
                  <a:pt x="101116" y="2676476"/>
                  <a:pt x="-42394" y="1989406"/>
                  <a:pt x="10946" y="1627456"/>
                </a:cubicBezTo>
                <a:cubicBezTo>
                  <a:pt x="64286" y="1265506"/>
                  <a:pt x="559586" y="956896"/>
                  <a:pt x="719606" y="728296"/>
                </a:cubicBezTo>
                <a:cubicBezTo>
                  <a:pt x="879626" y="499696"/>
                  <a:pt x="775486" y="375236"/>
                  <a:pt x="971066" y="255856"/>
                </a:cubicBezTo>
                <a:cubicBezTo>
                  <a:pt x="1166646" y="136476"/>
                  <a:pt x="1604796" y="-34974"/>
                  <a:pt x="1893086" y="12016"/>
                </a:cubicBezTo>
                <a:cubicBezTo>
                  <a:pt x="2181376" y="59006"/>
                  <a:pt x="2389656" y="539066"/>
                  <a:pt x="2700806" y="537796"/>
                </a:cubicBezTo>
                <a:cubicBezTo>
                  <a:pt x="3011956" y="536526"/>
                  <a:pt x="3485666" y="-56564"/>
                  <a:pt x="3759986" y="4396"/>
                </a:cubicBezTo>
                <a:cubicBezTo>
                  <a:pt x="4034306" y="65356"/>
                  <a:pt x="4304816" y="380316"/>
                  <a:pt x="4346726" y="903556"/>
                </a:cubicBezTo>
                <a:cubicBezTo>
                  <a:pt x="4388636" y="1426796"/>
                  <a:pt x="4436896" y="2794586"/>
                  <a:pt x="4011446" y="3143836"/>
                </a:cubicBezTo>
                <a:cubicBezTo>
                  <a:pt x="3585996" y="3493086"/>
                  <a:pt x="2403626" y="3009216"/>
                  <a:pt x="1801646" y="2968576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5486"/>
            <a:ext cx="3668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Franklin Gothic Heavy" panose="020B0903020102020204" pitchFamily="34" charset="0"/>
              </a:rPr>
              <a:t>У ЛУКОМОРЬЯ</a:t>
            </a:r>
            <a:endParaRPr lang="ru-RU" sz="4000" dirty="0">
              <a:latin typeface="Franklin Gothic Heavy" panose="020B0903020102020204" pitchFamily="34" charset="0"/>
            </a:endParaRPr>
          </a:p>
        </p:txBody>
      </p:sp>
      <p:pic>
        <p:nvPicPr>
          <p:cNvPr id="7170" name="Picture 2" descr="D:\Документы\46_Коми_Конференция\Фотки\чб\Все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" b="3078"/>
          <a:stretch/>
        </p:blipFill>
        <p:spPr bwMode="auto">
          <a:xfrm>
            <a:off x="4742652" y="1672004"/>
            <a:ext cx="4077822" cy="320400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4594801" y="1609531"/>
            <a:ext cx="4341060" cy="3309540"/>
          </a:xfrm>
          <a:custGeom>
            <a:avLst/>
            <a:gdLst>
              <a:gd name="connsiteX0" fmla="*/ 2415599 w 4341060"/>
              <a:gd name="connsiteY0" fmla="*/ 104969 h 3309540"/>
              <a:gd name="connsiteX1" fmla="*/ 2080319 w 4341060"/>
              <a:gd name="connsiteY1" fmla="*/ 379289 h 3309540"/>
              <a:gd name="connsiteX2" fmla="*/ 1463099 w 4341060"/>
              <a:gd name="connsiteY2" fmla="*/ 173549 h 3309540"/>
              <a:gd name="connsiteX3" fmla="*/ 1051619 w 4341060"/>
              <a:gd name="connsiteY3" fmla="*/ 440249 h 3309540"/>
              <a:gd name="connsiteX4" fmla="*/ 563939 w 4341060"/>
              <a:gd name="connsiteY4" fmla="*/ 234509 h 3309540"/>
              <a:gd name="connsiteX5" fmla="*/ 15299 w 4341060"/>
              <a:gd name="connsiteY5" fmla="*/ 950789 h 3309540"/>
              <a:gd name="connsiteX6" fmla="*/ 373439 w 4341060"/>
              <a:gd name="connsiteY6" fmla="*/ 2512889 h 3309540"/>
              <a:gd name="connsiteX7" fmla="*/ 2484179 w 4341060"/>
              <a:gd name="connsiteY7" fmla="*/ 2909129 h 3309540"/>
              <a:gd name="connsiteX8" fmla="*/ 3581459 w 4341060"/>
              <a:gd name="connsiteY8" fmla="*/ 3297749 h 3309540"/>
              <a:gd name="connsiteX9" fmla="*/ 4335839 w 4341060"/>
              <a:gd name="connsiteY9" fmla="*/ 2436689 h 3309540"/>
              <a:gd name="connsiteX10" fmla="*/ 3931979 w 4341060"/>
              <a:gd name="connsiteY10" fmla="*/ 1598489 h 3309540"/>
              <a:gd name="connsiteX11" fmla="*/ 4267259 w 4341060"/>
              <a:gd name="connsiteY11" fmla="*/ 653609 h 3309540"/>
              <a:gd name="connsiteX12" fmla="*/ 3977699 w 4341060"/>
              <a:gd name="connsiteY12" fmla="*/ 36389 h 3309540"/>
              <a:gd name="connsiteX13" fmla="*/ 2415599 w 4341060"/>
              <a:gd name="connsiteY13" fmla="*/ 104969 h 33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41060" h="3309540">
                <a:moveTo>
                  <a:pt x="2415599" y="104969"/>
                </a:moveTo>
                <a:cubicBezTo>
                  <a:pt x="2099369" y="162119"/>
                  <a:pt x="2239069" y="367859"/>
                  <a:pt x="2080319" y="379289"/>
                </a:cubicBezTo>
                <a:cubicBezTo>
                  <a:pt x="1921569" y="390719"/>
                  <a:pt x="1634549" y="163389"/>
                  <a:pt x="1463099" y="173549"/>
                </a:cubicBezTo>
                <a:cubicBezTo>
                  <a:pt x="1291649" y="183709"/>
                  <a:pt x="1201479" y="430089"/>
                  <a:pt x="1051619" y="440249"/>
                </a:cubicBezTo>
                <a:cubicBezTo>
                  <a:pt x="901759" y="450409"/>
                  <a:pt x="736659" y="149419"/>
                  <a:pt x="563939" y="234509"/>
                </a:cubicBezTo>
                <a:cubicBezTo>
                  <a:pt x="391219" y="319599"/>
                  <a:pt x="47049" y="571059"/>
                  <a:pt x="15299" y="950789"/>
                </a:cubicBezTo>
                <a:cubicBezTo>
                  <a:pt x="-16451" y="1330519"/>
                  <a:pt x="-38041" y="2186499"/>
                  <a:pt x="373439" y="2512889"/>
                </a:cubicBezTo>
                <a:cubicBezTo>
                  <a:pt x="784919" y="2839279"/>
                  <a:pt x="1949509" y="2778319"/>
                  <a:pt x="2484179" y="2909129"/>
                </a:cubicBezTo>
                <a:cubicBezTo>
                  <a:pt x="3018849" y="3039939"/>
                  <a:pt x="3272849" y="3376489"/>
                  <a:pt x="3581459" y="3297749"/>
                </a:cubicBezTo>
                <a:cubicBezTo>
                  <a:pt x="3890069" y="3219009"/>
                  <a:pt x="4277419" y="2719899"/>
                  <a:pt x="4335839" y="2436689"/>
                </a:cubicBezTo>
                <a:cubicBezTo>
                  <a:pt x="4394259" y="2153479"/>
                  <a:pt x="3943409" y="1895669"/>
                  <a:pt x="3931979" y="1598489"/>
                </a:cubicBezTo>
                <a:cubicBezTo>
                  <a:pt x="3920549" y="1301309"/>
                  <a:pt x="4259639" y="913959"/>
                  <a:pt x="4267259" y="653609"/>
                </a:cubicBezTo>
                <a:cubicBezTo>
                  <a:pt x="4274879" y="393259"/>
                  <a:pt x="4287579" y="127829"/>
                  <a:pt x="3977699" y="36389"/>
                </a:cubicBezTo>
                <a:cubicBezTo>
                  <a:pt x="3667819" y="-55051"/>
                  <a:pt x="2731829" y="47819"/>
                  <a:pt x="2415599" y="104969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9250" y="214984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Franklin Gothic Heavy" panose="020B0903020102020204" pitchFamily="34" charset="0"/>
              </a:rPr>
              <a:t>8 (+1) участников </a:t>
            </a:r>
          </a:p>
          <a:p>
            <a:endParaRPr lang="ru-RU" sz="2000" dirty="0" smtClean="0">
              <a:latin typeface="Franklin Gothic Heavy" panose="020B0903020102020204" pitchFamily="34" charset="0"/>
            </a:endParaRPr>
          </a:p>
          <a:p>
            <a:r>
              <a:rPr lang="ru-RU" sz="2000" dirty="0" smtClean="0">
                <a:latin typeface="Franklin Gothic Heavy" panose="020B0903020102020204" pitchFamily="34" charset="0"/>
              </a:rPr>
              <a:t>Игра – 1 час</a:t>
            </a:r>
          </a:p>
          <a:p>
            <a:endParaRPr lang="ru-RU" sz="2000" dirty="0" smtClean="0">
              <a:latin typeface="Franklin Gothic Heavy" panose="020B0903020102020204" pitchFamily="34" charset="0"/>
            </a:endParaRPr>
          </a:p>
          <a:p>
            <a:r>
              <a:rPr lang="ru-RU" sz="2000" dirty="0" smtClean="0">
                <a:latin typeface="Franklin Gothic Heavy" panose="020B0903020102020204" pitchFamily="34" charset="0"/>
              </a:rPr>
              <a:t>Игра + орг.  моменты – 2 часа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8775136" y="2606040"/>
            <a:ext cx="64064" cy="1021080"/>
          </a:xfrm>
          <a:custGeom>
            <a:avLst/>
            <a:gdLst>
              <a:gd name="connsiteX0" fmla="*/ 41204 w 64064"/>
              <a:gd name="connsiteY0" fmla="*/ 0 h 1021080"/>
              <a:gd name="connsiteX1" fmla="*/ 48824 w 64064"/>
              <a:gd name="connsiteY1" fmla="*/ 297180 h 1021080"/>
              <a:gd name="connsiteX2" fmla="*/ 3104 w 64064"/>
              <a:gd name="connsiteY2" fmla="*/ 510540 h 1021080"/>
              <a:gd name="connsiteX3" fmla="*/ 10724 w 64064"/>
              <a:gd name="connsiteY3" fmla="*/ 762000 h 1021080"/>
              <a:gd name="connsiteX4" fmla="*/ 64064 w 64064"/>
              <a:gd name="connsiteY4" fmla="*/ 102108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4" h="1021080">
                <a:moveTo>
                  <a:pt x="41204" y="0"/>
                </a:moveTo>
                <a:cubicBezTo>
                  <a:pt x="48189" y="106045"/>
                  <a:pt x="55174" y="212090"/>
                  <a:pt x="48824" y="297180"/>
                </a:cubicBezTo>
                <a:cubicBezTo>
                  <a:pt x="42474" y="382270"/>
                  <a:pt x="9454" y="433070"/>
                  <a:pt x="3104" y="510540"/>
                </a:cubicBezTo>
                <a:cubicBezTo>
                  <a:pt x="-3246" y="588010"/>
                  <a:pt x="564" y="676910"/>
                  <a:pt x="10724" y="762000"/>
                </a:cubicBezTo>
                <a:cubicBezTo>
                  <a:pt x="20884" y="847090"/>
                  <a:pt x="42474" y="934085"/>
                  <a:pt x="64064" y="10210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6195060" y="1725389"/>
            <a:ext cx="586740" cy="103411"/>
          </a:xfrm>
          <a:custGeom>
            <a:avLst/>
            <a:gdLst>
              <a:gd name="connsiteX0" fmla="*/ 0 w 586740"/>
              <a:gd name="connsiteY0" fmla="*/ 42451 h 103411"/>
              <a:gd name="connsiteX1" fmla="*/ 213360 w 586740"/>
              <a:gd name="connsiteY1" fmla="*/ 4351 h 103411"/>
              <a:gd name="connsiteX2" fmla="*/ 449580 w 586740"/>
              <a:gd name="connsiteY2" fmla="*/ 11971 h 103411"/>
              <a:gd name="connsiteX3" fmla="*/ 586740 w 586740"/>
              <a:gd name="connsiteY3" fmla="*/ 103411 h 10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" h="103411">
                <a:moveTo>
                  <a:pt x="0" y="42451"/>
                </a:moveTo>
                <a:cubicBezTo>
                  <a:pt x="69215" y="25941"/>
                  <a:pt x="138430" y="9431"/>
                  <a:pt x="213360" y="4351"/>
                </a:cubicBezTo>
                <a:cubicBezTo>
                  <a:pt x="288290" y="-729"/>
                  <a:pt x="387350" y="-4539"/>
                  <a:pt x="449580" y="11971"/>
                </a:cubicBezTo>
                <a:cubicBezTo>
                  <a:pt x="511810" y="28481"/>
                  <a:pt x="549275" y="65946"/>
                  <a:pt x="586740" y="103411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7213208" y="3291840"/>
            <a:ext cx="178192" cy="906780"/>
          </a:xfrm>
          <a:custGeom>
            <a:avLst/>
            <a:gdLst>
              <a:gd name="connsiteX0" fmla="*/ 2932 w 178192"/>
              <a:gd name="connsiteY0" fmla="*/ 0 h 906780"/>
              <a:gd name="connsiteX1" fmla="*/ 2932 w 178192"/>
              <a:gd name="connsiteY1" fmla="*/ 335280 h 906780"/>
              <a:gd name="connsiteX2" fmla="*/ 33412 w 178192"/>
              <a:gd name="connsiteY2" fmla="*/ 609600 h 906780"/>
              <a:gd name="connsiteX3" fmla="*/ 178192 w 178192"/>
              <a:gd name="connsiteY3" fmla="*/ 906780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92" h="906780">
                <a:moveTo>
                  <a:pt x="2932" y="0"/>
                </a:moveTo>
                <a:cubicBezTo>
                  <a:pt x="392" y="116840"/>
                  <a:pt x="-2148" y="233680"/>
                  <a:pt x="2932" y="335280"/>
                </a:cubicBezTo>
                <a:cubicBezTo>
                  <a:pt x="8012" y="436880"/>
                  <a:pt x="4202" y="514350"/>
                  <a:pt x="33412" y="609600"/>
                </a:cubicBezTo>
                <a:cubicBezTo>
                  <a:pt x="62622" y="704850"/>
                  <a:pt x="120407" y="805815"/>
                  <a:pt x="178192" y="9067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2509599">
            <a:off x="6987944" y="4599349"/>
            <a:ext cx="450528" cy="264748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564064" y="1716411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708050" y="3867894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18563655">
            <a:off x="4328938" y="2241342"/>
            <a:ext cx="333780" cy="205135"/>
          </a:xfrm>
          <a:custGeom>
            <a:avLst/>
            <a:gdLst>
              <a:gd name="connsiteX0" fmla="*/ 1112520 w 3307080"/>
              <a:gd name="connsiteY0" fmla="*/ 30480 h 1584960"/>
              <a:gd name="connsiteX1" fmla="*/ 1219200 w 3307080"/>
              <a:gd name="connsiteY1" fmla="*/ 15240 h 1584960"/>
              <a:gd name="connsiteX2" fmla="*/ 1417320 w 3307080"/>
              <a:gd name="connsiteY2" fmla="*/ 0 h 1584960"/>
              <a:gd name="connsiteX3" fmla="*/ 2057400 w 3307080"/>
              <a:gd name="connsiteY3" fmla="*/ 7620 h 1584960"/>
              <a:gd name="connsiteX4" fmla="*/ 1973580 w 3307080"/>
              <a:gd name="connsiteY4" fmla="*/ 38100 h 1584960"/>
              <a:gd name="connsiteX5" fmla="*/ 1546860 w 3307080"/>
              <a:gd name="connsiteY5" fmla="*/ 129540 h 1584960"/>
              <a:gd name="connsiteX6" fmla="*/ 1242060 w 3307080"/>
              <a:gd name="connsiteY6" fmla="*/ 182880 h 1584960"/>
              <a:gd name="connsiteX7" fmla="*/ 899160 w 3307080"/>
              <a:gd name="connsiteY7" fmla="*/ 259080 h 1584960"/>
              <a:gd name="connsiteX8" fmla="*/ 350520 w 3307080"/>
              <a:gd name="connsiteY8" fmla="*/ 365760 h 1584960"/>
              <a:gd name="connsiteX9" fmla="*/ 60960 w 3307080"/>
              <a:gd name="connsiteY9" fmla="*/ 441960 h 1584960"/>
              <a:gd name="connsiteX10" fmla="*/ 0 w 3307080"/>
              <a:gd name="connsiteY10" fmla="*/ 472440 h 1584960"/>
              <a:gd name="connsiteX11" fmla="*/ 30480 w 3307080"/>
              <a:gd name="connsiteY11" fmla="*/ 518160 h 1584960"/>
              <a:gd name="connsiteX12" fmla="*/ 91440 w 3307080"/>
              <a:gd name="connsiteY12" fmla="*/ 548640 h 1584960"/>
              <a:gd name="connsiteX13" fmla="*/ 403860 w 3307080"/>
              <a:gd name="connsiteY13" fmla="*/ 594360 h 1584960"/>
              <a:gd name="connsiteX14" fmla="*/ 693420 w 3307080"/>
              <a:gd name="connsiteY14" fmla="*/ 609600 h 1584960"/>
              <a:gd name="connsiteX15" fmla="*/ 1668780 w 3307080"/>
              <a:gd name="connsiteY15" fmla="*/ 632460 h 1584960"/>
              <a:gd name="connsiteX16" fmla="*/ 1516380 w 3307080"/>
              <a:gd name="connsiteY16" fmla="*/ 670560 h 1584960"/>
              <a:gd name="connsiteX17" fmla="*/ 1417320 w 3307080"/>
              <a:gd name="connsiteY17" fmla="*/ 693420 h 1584960"/>
              <a:gd name="connsiteX18" fmla="*/ 1272540 w 3307080"/>
              <a:gd name="connsiteY18" fmla="*/ 708660 h 1584960"/>
              <a:gd name="connsiteX19" fmla="*/ 830580 w 3307080"/>
              <a:gd name="connsiteY19" fmla="*/ 792480 h 1584960"/>
              <a:gd name="connsiteX20" fmla="*/ 777240 w 3307080"/>
              <a:gd name="connsiteY20" fmla="*/ 815340 h 1584960"/>
              <a:gd name="connsiteX21" fmla="*/ 990600 w 3307080"/>
              <a:gd name="connsiteY21" fmla="*/ 929640 h 1584960"/>
              <a:gd name="connsiteX22" fmla="*/ 1805940 w 3307080"/>
              <a:gd name="connsiteY22" fmla="*/ 1082040 h 1584960"/>
              <a:gd name="connsiteX23" fmla="*/ 3131820 w 3307080"/>
              <a:gd name="connsiteY23" fmla="*/ 1264920 h 1584960"/>
              <a:gd name="connsiteX24" fmla="*/ 3307080 w 3307080"/>
              <a:gd name="connsiteY24" fmla="*/ 1303020 h 1584960"/>
              <a:gd name="connsiteX25" fmla="*/ 3276600 w 3307080"/>
              <a:gd name="connsiteY25" fmla="*/ 1333500 h 1584960"/>
              <a:gd name="connsiteX26" fmla="*/ 3131820 w 3307080"/>
              <a:gd name="connsiteY26" fmla="*/ 1341120 h 1584960"/>
              <a:gd name="connsiteX27" fmla="*/ 2781300 w 3307080"/>
              <a:gd name="connsiteY27" fmla="*/ 1356360 h 1584960"/>
              <a:gd name="connsiteX28" fmla="*/ 1394460 w 3307080"/>
              <a:gd name="connsiteY28" fmla="*/ 1371600 h 1584960"/>
              <a:gd name="connsiteX29" fmla="*/ 1082040 w 3307080"/>
              <a:gd name="connsiteY29" fmla="*/ 1386840 h 1584960"/>
              <a:gd name="connsiteX30" fmla="*/ 861060 w 3307080"/>
              <a:gd name="connsiteY30" fmla="*/ 1424940 h 1584960"/>
              <a:gd name="connsiteX31" fmla="*/ 883920 w 3307080"/>
              <a:gd name="connsiteY31" fmla="*/ 1470660 h 1584960"/>
              <a:gd name="connsiteX32" fmla="*/ 922020 w 3307080"/>
              <a:gd name="connsiteY32" fmla="*/ 1493520 h 1584960"/>
              <a:gd name="connsiteX33" fmla="*/ 1036320 w 3307080"/>
              <a:gd name="connsiteY33" fmla="*/ 1539240 h 1584960"/>
              <a:gd name="connsiteX34" fmla="*/ 1104900 w 3307080"/>
              <a:gd name="connsiteY34" fmla="*/ 1562100 h 1584960"/>
              <a:gd name="connsiteX35" fmla="*/ 1158240 w 3307080"/>
              <a:gd name="connsiteY35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07080" h="1584960">
                <a:moveTo>
                  <a:pt x="1112520" y="30480"/>
                </a:moveTo>
                <a:cubicBezTo>
                  <a:pt x="1148080" y="25400"/>
                  <a:pt x="1183403" y="18223"/>
                  <a:pt x="1219200" y="15240"/>
                </a:cubicBezTo>
                <a:cubicBezTo>
                  <a:pt x="1346167" y="4659"/>
                  <a:pt x="1280132" y="9799"/>
                  <a:pt x="1417320" y="0"/>
                </a:cubicBezTo>
                <a:lnTo>
                  <a:pt x="2057400" y="7620"/>
                </a:lnTo>
                <a:cubicBezTo>
                  <a:pt x="2087060" y="9652"/>
                  <a:pt x="2002497" y="31194"/>
                  <a:pt x="1973580" y="38100"/>
                </a:cubicBezTo>
                <a:cubicBezTo>
                  <a:pt x="1832089" y="71889"/>
                  <a:pt x="1690151" y="104464"/>
                  <a:pt x="1546860" y="129540"/>
                </a:cubicBezTo>
                <a:cubicBezTo>
                  <a:pt x="1445260" y="147320"/>
                  <a:pt x="1343201" y="162652"/>
                  <a:pt x="1242060" y="182880"/>
                </a:cubicBezTo>
                <a:cubicBezTo>
                  <a:pt x="1127246" y="205843"/>
                  <a:pt x="1013860" y="235552"/>
                  <a:pt x="899160" y="259080"/>
                </a:cubicBezTo>
                <a:cubicBezTo>
                  <a:pt x="716655" y="296517"/>
                  <a:pt x="531263" y="320574"/>
                  <a:pt x="350520" y="365760"/>
                </a:cubicBezTo>
                <a:cubicBezTo>
                  <a:pt x="326442" y="371779"/>
                  <a:pt x="113477" y="422863"/>
                  <a:pt x="60960" y="441960"/>
                </a:cubicBezTo>
                <a:cubicBezTo>
                  <a:pt x="39609" y="449724"/>
                  <a:pt x="20320" y="462280"/>
                  <a:pt x="0" y="472440"/>
                </a:cubicBezTo>
                <a:cubicBezTo>
                  <a:pt x="10160" y="487680"/>
                  <a:pt x="16409" y="506434"/>
                  <a:pt x="30480" y="518160"/>
                </a:cubicBezTo>
                <a:cubicBezTo>
                  <a:pt x="47933" y="532704"/>
                  <a:pt x="69791" y="541752"/>
                  <a:pt x="91440" y="548640"/>
                </a:cubicBezTo>
                <a:cubicBezTo>
                  <a:pt x="172528" y="574441"/>
                  <a:pt x="338548" y="589336"/>
                  <a:pt x="403860" y="594360"/>
                </a:cubicBezTo>
                <a:cubicBezTo>
                  <a:pt x="500229" y="601773"/>
                  <a:pt x="596881" y="604891"/>
                  <a:pt x="693420" y="609600"/>
                </a:cubicBezTo>
                <a:cubicBezTo>
                  <a:pt x="1192390" y="633940"/>
                  <a:pt x="1011175" y="624631"/>
                  <a:pt x="1668780" y="632460"/>
                </a:cubicBezTo>
                <a:cubicBezTo>
                  <a:pt x="1568879" y="672420"/>
                  <a:pt x="1619801" y="660218"/>
                  <a:pt x="1516380" y="670560"/>
                </a:cubicBezTo>
                <a:cubicBezTo>
                  <a:pt x="1483360" y="678180"/>
                  <a:pt x="1450802" y="688189"/>
                  <a:pt x="1417320" y="693420"/>
                </a:cubicBezTo>
                <a:cubicBezTo>
                  <a:pt x="1369375" y="700911"/>
                  <a:pt x="1320726" y="702924"/>
                  <a:pt x="1272540" y="708660"/>
                </a:cubicBezTo>
                <a:cubicBezTo>
                  <a:pt x="1123671" y="726383"/>
                  <a:pt x="973483" y="744846"/>
                  <a:pt x="830580" y="792480"/>
                </a:cubicBezTo>
                <a:cubicBezTo>
                  <a:pt x="812229" y="798597"/>
                  <a:pt x="795020" y="807720"/>
                  <a:pt x="777240" y="815340"/>
                </a:cubicBezTo>
                <a:cubicBezTo>
                  <a:pt x="870083" y="919788"/>
                  <a:pt x="814719" y="881672"/>
                  <a:pt x="990600" y="929640"/>
                </a:cubicBezTo>
                <a:cubicBezTo>
                  <a:pt x="1431544" y="1049897"/>
                  <a:pt x="1300056" y="1019132"/>
                  <a:pt x="1805940" y="1082040"/>
                </a:cubicBezTo>
                <a:cubicBezTo>
                  <a:pt x="2792983" y="1204781"/>
                  <a:pt x="2520721" y="1144704"/>
                  <a:pt x="3131820" y="1264920"/>
                </a:cubicBezTo>
                <a:cubicBezTo>
                  <a:pt x="3246679" y="1287515"/>
                  <a:pt x="3237285" y="1285571"/>
                  <a:pt x="3307080" y="1303020"/>
                </a:cubicBezTo>
                <a:cubicBezTo>
                  <a:pt x="3296920" y="1313180"/>
                  <a:pt x="3290640" y="1330448"/>
                  <a:pt x="3276600" y="1333500"/>
                </a:cubicBezTo>
                <a:cubicBezTo>
                  <a:pt x="3229376" y="1343766"/>
                  <a:pt x="3180095" y="1338892"/>
                  <a:pt x="3131820" y="1341120"/>
                </a:cubicBezTo>
                <a:cubicBezTo>
                  <a:pt x="3014994" y="1346512"/>
                  <a:pt x="2898232" y="1354309"/>
                  <a:pt x="2781300" y="1356360"/>
                </a:cubicBezTo>
                <a:lnTo>
                  <a:pt x="1394460" y="1371600"/>
                </a:lnTo>
                <a:cubicBezTo>
                  <a:pt x="1290320" y="1376680"/>
                  <a:pt x="1185966" y="1378459"/>
                  <a:pt x="1082040" y="1386840"/>
                </a:cubicBezTo>
                <a:cubicBezTo>
                  <a:pt x="967685" y="1396062"/>
                  <a:pt x="948481" y="1403085"/>
                  <a:pt x="861060" y="1424940"/>
                </a:cubicBezTo>
                <a:cubicBezTo>
                  <a:pt x="868680" y="1440180"/>
                  <a:pt x="872600" y="1457925"/>
                  <a:pt x="883920" y="1470660"/>
                </a:cubicBezTo>
                <a:cubicBezTo>
                  <a:pt x="893760" y="1481730"/>
                  <a:pt x="908773" y="1486896"/>
                  <a:pt x="922020" y="1493520"/>
                </a:cubicBezTo>
                <a:cubicBezTo>
                  <a:pt x="949138" y="1507079"/>
                  <a:pt x="1009044" y="1529613"/>
                  <a:pt x="1036320" y="1539240"/>
                </a:cubicBezTo>
                <a:cubicBezTo>
                  <a:pt x="1059043" y="1547260"/>
                  <a:pt x="1082338" y="1553639"/>
                  <a:pt x="1104900" y="1562100"/>
                </a:cubicBezTo>
                <a:cubicBezTo>
                  <a:pt x="1123012" y="1568892"/>
                  <a:pt x="1158240" y="1584960"/>
                  <a:pt x="1158240" y="158496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2570947">
            <a:off x="8591643" y="1473698"/>
            <a:ext cx="457658" cy="189199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4920306" y="4198620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07561"/>
            <a:ext cx="9144000" cy="5343608"/>
          </a:xfrm>
          <a:prstGeom prst="rect">
            <a:avLst/>
          </a:prstGeom>
          <a:solidFill>
            <a:srgbClr val="11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Документы\40_У_Лукоморья_игра\Афиша\афиша-иг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5015"/>
            <a:ext cx="5160538" cy="51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2381249" y="1352550"/>
            <a:ext cx="6812280" cy="3943350"/>
          </a:xfrm>
          <a:custGeom>
            <a:avLst/>
            <a:gdLst>
              <a:gd name="connsiteX0" fmla="*/ 0 w 6972300"/>
              <a:gd name="connsiteY0" fmla="*/ 1543050 h 3981450"/>
              <a:gd name="connsiteX1" fmla="*/ 6972300 w 6972300"/>
              <a:gd name="connsiteY1" fmla="*/ 0 h 3981450"/>
              <a:gd name="connsiteX2" fmla="*/ 6943725 w 6972300"/>
              <a:gd name="connsiteY2" fmla="*/ 3943350 h 3981450"/>
              <a:gd name="connsiteX3" fmla="*/ 495300 w 6972300"/>
              <a:gd name="connsiteY3" fmla="*/ 3981450 h 3981450"/>
              <a:gd name="connsiteX4" fmla="*/ 0 w 6972300"/>
              <a:gd name="connsiteY4" fmla="*/ 1543050 h 3981450"/>
              <a:gd name="connsiteX0" fmla="*/ 0 w 6943725"/>
              <a:gd name="connsiteY0" fmla="*/ 1504950 h 3943350"/>
              <a:gd name="connsiteX1" fmla="*/ 6812280 w 6943725"/>
              <a:gd name="connsiteY1" fmla="*/ 0 h 3943350"/>
              <a:gd name="connsiteX2" fmla="*/ 6943725 w 6943725"/>
              <a:gd name="connsiteY2" fmla="*/ 3905250 h 3943350"/>
              <a:gd name="connsiteX3" fmla="*/ 495300 w 6943725"/>
              <a:gd name="connsiteY3" fmla="*/ 3943350 h 3943350"/>
              <a:gd name="connsiteX4" fmla="*/ 0 w 6943725"/>
              <a:gd name="connsiteY4" fmla="*/ 1504950 h 3943350"/>
              <a:gd name="connsiteX0" fmla="*/ 0 w 6812280"/>
              <a:gd name="connsiteY0" fmla="*/ 1504950 h 3943350"/>
              <a:gd name="connsiteX1" fmla="*/ 6812280 w 6812280"/>
              <a:gd name="connsiteY1" fmla="*/ 0 h 3943350"/>
              <a:gd name="connsiteX2" fmla="*/ 6783705 w 6812280"/>
              <a:gd name="connsiteY2" fmla="*/ 3905250 h 3943350"/>
              <a:gd name="connsiteX3" fmla="*/ 495300 w 6812280"/>
              <a:gd name="connsiteY3" fmla="*/ 3943350 h 3943350"/>
              <a:gd name="connsiteX4" fmla="*/ 0 w 6812280"/>
              <a:gd name="connsiteY4" fmla="*/ 15049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2280" h="3943350">
                <a:moveTo>
                  <a:pt x="0" y="1504950"/>
                </a:moveTo>
                <a:lnTo>
                  <a:pt x="6812280" y="0"/>
                </a:lnTo>
                <a:lnTo>
                  <a:pt x="6783705" y="3905250"/>
                </a:lnTo>
                <a:lnTo>
                  <a:pt x="495300" y="3943350"/>
                </a:lnTo>
                <a:lnTo>
                  <a:pt x="0" y="150495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544237" y="-45719"/>
            <a:ext cx="7630242" cy="3150870"/>
          </a:xfrm>
          <a:custGeom>
            <a:avLst/>
            <a:gdLst>
              <a:gd name="connsiteX0" fmla="*/ 0 w 7943850"/>
              <a:gd name="connsiteY0" fmla="*/ 0 h 3371850"/>
              <a:gd name="connsiteX1" fmla="*/ 876300 w 7943850"/>
              <a:gd name="connsiteY1" fmla="*/ 3371850 h 3371850"/>
              <a:gd name="connsiteX2" fmla="*/ 7105650 w 7943850"/>
              <a:gd name="connsiteY2" fmla="*/ 1885950 h 3371850"/>
              <a:gd name="connsiteX3" fmla="*/ 7943850 w 7943850"/>
              <a:gd name="connsiteY3" fmla="*/ 1695450 h 3371850"/>
              <a:gd name="connsiteX4" fmla="*/ 7781925 w 7943850"/>
              <a:gd name="connsiteY4" fmla="*/ 66675 h 3371850"/>
              <a:gd name="connsiteX5" fmla="*/ 0 w 7943850"/>
              <a:gd name="connsiteY5" fmla="*/ 0 h 3371850"/>
              <a:gd name="connsiteX0" fmla="*/ 76200 w 7943850"/>
              <a:gd name="connsiteY0" fmla="*/ 274320 h 3371850"/>
              <a:gd name="connsiteX1" fmla="*/ 876300 w 7943850"/>
              <a:gd name="connsiteY1" fmla="*/ 3371850 h 3371850"/>
              <a:gd name="connsiteX2" fmla="*/ 7105650 w 7943850"/>
              <a:gd name="connsiteY2" fmla="*/ 1885950 h 3371850"/>
              <a:gd name="connsiteX3" fmla="*/ 7943850 w 7943850"/>
              <a:gd name="connsiteY3" fmla="*/ 1695450 h 3371850"/>
              <a:gd name="connsiteX4" fmla="*/ 7781925 w 7943850"/>
              <a:gd name="connsiteY4" fmla="*/ 66675 h 3371850"/>
              <a:gd name="connsiteX5" fmla="*/ 0 w 7943850"/>
              <a:gd name="connsiteY5" fmla="*/ 0 h 3371850"/>
              <a:gd name="connsiteX0" fmla="*/ 8337 w 7875987"/>
              <a:gd name="connsiteY0" fmla="*/ 207645 h 3305175"/>
              <a:gd name="connsiteX1" fmla="*/ 808437 w 7875987"/>
              <a:gd name="connsiteY1" fmla="*/ 3305175 h 3305175"/>
              <a:gd name="connsiteX2" fmla="*/ 7037787 w 7875987"/>
              <a:gd name="connsiteY2" fmla="*/ 1819275 h 3305175"/>
              <a:gd name="connsiteX3" fmla="*/ 7875987 w 7875987"/>
              <a:gd name="connsiteY3" fmla="*/ 1628775 h 3305175"/>
              <a:gd name="connsiteX4" fmla="*/ 7714062 w 7875987"/>
              <a:gd name="connsiteY4" fmla="*/ 0 h 3305175"/>
              <a:gd name="connsiteX5" fmla="*/ 717 w 7875987"/>
              <a:gd name="connsiteY5" fmla="*/ 154305 h 3305175"/>
              <a:gd name="connsiteX6" fmla="*/ 8337 w 7875987"/>
              <a:gd name="connsiteY6" fmla="*/ 207645 h 3305175"/>
              <a:gd name="connsiteX0" fmla="*/ 8337 w 7875987"/>
              <a:gd name="connsiteY0" fmla="*/ 53340 h 3150870"/>
              <a:gd name="connsiteX1" fmla="*/ 808437 w 7875987"/>
              <a:gd name="connsiteY1" fmla="*/ 3150870 h 3150870"/>
              <a:gd name="connsiteX2" fmla="*/ 7037787 w 7875987"/>
              <a:gd name="connsiteY2" fmla="*/ 1664970 h 3150870"/>
              <a:gd name="connsiteX3" fmla="*/ 7875987 w 7875987"/>
              <a:gd name="connsiteY3" fmla="*/ 1474470 h 3150870"/>
              <a:gd name="connsiteX4" fmla="*/ 7721682 w 7875987"/>
              <a:gd name="connsiteY4" fmla="*/ 51435 h 3150870"/>
              <a:gd name="connsiteX5" fmla="*/ 717 w 7875987"/>
              <a:gd name="connsiteY5" fmla="*/ 0 h 3150870"/>
              <a:gd name="connsiteX6" fmla="*/ 8337 w 7875987"/>
              <a:gd name="connsiteY6" fmla="*/ 53340 h 3150870"/>
              <a:gd name="connsiteX0" fmla="*/ 8337 w 7721682"/>
              <a:gd name="connsiteY0" fmla="*/ 53340 h 3150870"/>
              <a:gd name="connsiteX1" fmla="*/ 808437 w 7721682"/>
              <a:gd name="connsiteY1" fmla="*/ 3150870 h 3150870"/>
              <a:gd name="connsiteX2" fmla="*/ 7037787 w 7721682"/>
              <a:gd name="connsiteY2" fmla="*/ 1664970 h 3150870"/>
              <a:gd name="connsiteX3" fmla="*/ 7715967 w 7721682"/>
              <a:gd name="connsiteY3" fmla="*/ 1474470 h 3150870"/>
              <a:gd name="connsiteX4" fmla="*/ 7721682 w 7721682"/>
              <a:gd name="connsiteY4" fmla="*/ 51435 h 3150870"/>
              <a:gd name="connsiteX5" fmla="*/ 717 w 7721682"/>
              <a:gd name="connsiteY5" fmla="*/ 0 h 3150870"/>
              <a:gd name="connsiteX6" fmla="*/ 8337 w 7721682"/>
              <a:gd name="connsiteY6" fmla="*/ 53340 h 3150870"/>
              <a:gd name="connsiteX0" fmla="*/ 8337 w 7721682"/>
              <a:gd name="connsiteY0" fmla="*/ 53340 h 3150870"/>
              <a:gd name="connsiteX1" fmla="*/ 808437 w 7721682"/>
              <a:gd name="connsiteY1" fmla="*/ 3150870 h 3150870"/>
              <a:gd name="connsiteX2" fmla="*/ 7037787 w 7721682"/>
              <a:gd name="connsiteY2" fmla="*/ 1664970 h 3150870"/>
              <a:gd name="connsiteX3" fmla="*/ 7662627 w 7721682"/>
              <a:gd name="connsiteY3" fmla="*/ 1474470 h 3150870"/>
              <a:gd name="connsiteX4" fmla="*/ 7721682 w 7721682"/>
              <a:gd name="connsiteY4" fmla="*/ 51435 h 3150870"/>
              <a:gd name="connsiteX5" fmla="*/ 717 w 7721682"/>
              <a:gd name="connsiteY5" fmla="*/ 0 h 3150870"/>
              <a:gd name="connsiteX6" fmla="*/ 8337 w 7721682"/>
              <a:gd name="connsiteY6" fmla="*/ 53340 h 3150870"/>
              <a:gd name="connsiteX0" fmla="*/ 8337 w 7721682"/>
              <a:gd name="connsiteY0" fmla="*/ 53340 h 3150870"/>
              <a:gd name="connsiteX1" fmla="*/ 808437 w 7721682"/>
              <a:gd name="connsiteY1" fmla="*/ 3150870 h 3150870"/>
              <a:gd name="connsiteX2" fmla="*/ 7037787 w 7721682"/>
              <a:gd name="connsiteY2" fmla="*/ 1664970 h 3150870"/>
              <a:gd name="connsiteX3" fmla="*/ 7662627 w 7721682"/>
              <a:gd name="connsiteY3" fmla="*/ 1474470 h 3150870"/>
              <a:gd name="connsiteX4" fmla="*/ 7721682 w 7721682"/>
              <a:gd name="connsiteY4" fmla="*/ 51435 h 3150870"/>
              <a:gd name="connsiteX5" fmla="*/ 7584522 w 7721682"/>
              <a:gd name="connsiteY5" fmla="*/ 53339 h 3150870"/>
              <a:gd name="connsiteX6" fmla="*/ 717 w 7721682"/>
              <a:gd name="connsiteY6" fmla="*/ 0 h 3150870"/>
              <a:gd name="connsiteX7" fmla="*/ 8337 w 7721682"/>
              <a:gd name="connsiteY7" fmla="*/ 53340 h 3150870"/>
              <a:gd name="connsiteX0" fmla="*/ 8337 w 7662627"/>
              <a:gd name="connsiteY0" fmla="*/ 53340 h 3150870"/>
              <a:gd name="connsiteX1" fmla="*/ 808437 w 7662627"/>
              <a:gd name="connsiteY1" fmla="*/ 3150870 h 3150870"/>
              <a:gd name="connsiteX2" fmla="*/ 7037787 w 7662627"/>
              <a:gd name="connsiteY2" fmla="*/ 1664970 h 3150870"/>
              <a:gd name="connsiteX3" fmla="*/ 7662627 w 7662627"/>
              <a:gd name="connsiteY3" fmla="*/ 1474470 h 3150870"/>
              <a:gd name="connsiteX4" fmla="*/ 7637862 w 7662627"/>
              <a:gd name="connsiteY4" fmla="*/ 89535 h 3150870"/>
              <a:gd name="connsiteX5" fmla="*/ 7584522 w 7662627"/>
              <a:gd name="connsiteY5" fmla="*/ 53339 h 3150870"/>
              <a:gd name="connsiteX6" fmla="*/ 717 w 7662627"/>
              <a:gd name="connsiteY6" fmla="*/ 0 h 3150870"/>
              <a:gd name="connsiteX7" fmla="*/ 8337 w 7662627"/>
              <a:gd name="connsiteY7" fmla="*/ 53340 h 3150870"/>
              <a:gd name="connsiteX0" fmla="*/ 8337 w 7637862"/>
              <a:gd name="connsiteY0" fmla="*/ 53340 h 3150870"/>
              <a:gd name="connsiteX1" fmla="*/ 808437 w 7637862"/>
              <a:gd name="connsiteY1" fmla="*/ 3150870 h 3150870"/>
              <a:gd name="connsiteX2" fmla="*/ 7037787 w 7637862"/>
              <a:gd name="connsiteY2" fmla="*/ 1664970 h 3150870"/>
              <a:gd name="connsiteX3" fmla="*/ 7624527 w 7637862"/>
              <a:gd name="connsiteY3" fmla="*/ 1474470 h 3150870"/>
              <a:gd name="connsiteX4" fmla="*/ 7637862 w 7637862"/>
              <a:gd name="connsiteY4" fmla="*/ 89535 h 3150870"/>
              <a:gd name="connsiteX5" fmla="*/ 7584522 w 7637862"/>
              <a:gd name="connsiteY5" fmla="*/ 53339 h 3150870"/>
              <a:gd name="connsiteX6" fmla="*/ 717 w 7637862"/>
              <a:gd name="connsiteY6" fmla="*/ 0 h 3150870"/>
              <a:gd name="connsiteX7" fmla="*/ 8337 w 7637862"/>
              <a:gd name="connsiteY7" fmla="*/ 53340 h 3150870"/>
              <a:gd name="connsiteX0" fmla="*/ 8337 w 7645482"/>
              <a:gd name="connsiteY0" fmla="*/ 70896 h 3168426"/>
              <a:gd name="connsiteX1" fmla="*/ 808437 w 7645482"/>
              <a:gd name="connsiteY1" fmla="*/ 3168426 h 3168426"/>
              <a:gd name="connsiteX2" fmla="*/ 7037787 w 7645482"/>
              <a:gd name="connsiteY2" fmla="*/ 1682526 h 3168426"/>
              <a:gd name="connsiteX3" fmla="*/ 7624527 w 7645482"/>
              <a:gd name="connsiteY3" fmla="*/ 1492026 h 3168426"/>
              <a:gd name="connsiteX4" fmla="*/ 7645482 w 7645482"/>
              <a:gd name="connsiteY4" fmla="*/ 411 h 3168426"/>
              <a:gd name="connsiteX5" fmla="*/ 7584522 w 7645482"/>
              <a:gd name="connsiteY5" fmla="*/ 70895 h 3168426"/>
              <a:gd name="connsiteX6" fmla="*/ 717 w 7645482"/>
              <a:gd name="connsiteY6" fmla="*/ 17556 h 3168426"/>
              <a:gd name="connsiteX7" fmla="*/ 8337 w 7645482"/>
              <a:gd name="connsiteY7" fmla="*/ 70896 h 3168426"/>
              <a:gd name="connsiteX0" fmla="*/ 8337 w 7645482"/>
              <a:gd name="connsiteY0" fmla="*/ 71204 h 3168734"/>
              <a:gd name="connsiteX1" fmla="*/ 808437 w 7645482"/>
              <a:gd name="connsiteY1" fmla="*/ 3168734 h 3168734"/>
              <a:gd name="connsiteX2" fmla="*/ 7037787 w 7645482"/>
              <a:gd name="connsiteY2" fmla="*/ 1682834 h 3168734"/>
              <a:gd name="connsiteX3" fmla="*/ 7624527 w 7645482"/>
              <a:gd name="connsiteY3" fmla="*/ 1492334 h 3168734"/>
              <a:gd name="connsiteX4" fmla="*/ 7645482 w 7645482"/>
              <a:gd name="connsiteY4" fmla="*/ 719 h 3168734"/>
              <a:gd name="connsiteX5" fmla="*/ 7630242 w 7645482"/>
              <a:gd name="connsiteY5" fmla="*/ 33103 h 3168734"/>
              <a:gd name="connsiteX6" fmla="*/ 717 w 7645482"/>
              <a:gd name="connsiteY6" fmla="*/ 17864 h 3168734"/>
              <a:gd name="connsiteX7" fmla="*/ 8337 w 7645482"/>
              <a:gd name="connsiteY7" fmla="*/ 71204 h 3168734"/>
              <a:gd name="connsiteX0" fmla="*/ 8337 w 8102682"/>
              <a:gd name="connsiteY0" fmla="*/ 53340 h 3150870"/>
              <a:gd name="connsiteX1" fmla="*/ 808437 w 8102682"/>
              <a:gd name="connsiteY1" fmla="*/ 3150870 h 3150870"/>
              <a:gd name="connsiteX2" fmla="*/ 7037787 w 8102682"/>
              <a:gd name="connsiteY2" fmla="*/ 1664970 h 3150870"/>
              <a:gd name="connsiteX3" fmla="*/ 7624527 w 8102682"/>
              <a:gd name="connsiteY3" fmla="*/ 1474470 h 3150870"/>
              <a:gd name="connsiteX4" fmla="*/ 8102682 w 8102682"/>
              <a:gd name="connsiteY4" fmla="*/ 219075 h 3150870"/>
              <a:gd name="connsiteX5" fmla="*/ 7630242 w 8102682"/>
              <a:gd name="connsiteY5" fmla="*/ 15239 h 3150870"/>
              <a:gd name="connsiteX6" fmla="*/ 717 w 8102682"/>
              <a:gd name="connsiteY6" fmla="*/ 0 h 3150870"/>
              <a:gd name="connsiteX7" fmla="*/ 8337 w 8102682"/>
              <a:gd name="connsiteY7" fmla="*/ 53340 h 3150870"/>
              <a:gd name="connsiteX0" fmla="*/ 8337 w 7630242"/>
              <a:gd name="connsiteY0" fmla="*/ 53340 h 3150870"/>
              <a:gd name="connsiteX1" fmla="*/ 808437 w 7630242"/>
              <a:gd name="connsiteY1" fmla="*/ 3150870 h 3150870"/>
              <a:gd name="connsiteX2" fmla="*/ 7037787 w 7630242"/>
              <a:gd name="connsiteY2" fmla="*/ 1664970 h 3150870"/>
              <a:gd name="connsiteX3" fmla="*/ 7624527 w 7630242"/>
              <a:gd name="connsiteY3" fmla="*/ 1474470 h 3150870"/>
              <a:gd name="connsiteX4" fmla="*/ 7630242 w 7630242"/>
              <a:gd name="connsiteY4" fmla="*/ 15239 h 3150870"/>
              <a:gd name="connsiteX5" fmla="*/ 717 w 7630242"/>
              <a:gd name="connsiteY5" fmla="*/ 0 h 3150870"/>
              <a:gd name="connsiteX6" fmla="*/ 8337 w 7630242"/>
              <a:gd name="connsiteY6" fmla="*/ 53340 h 3150870"/>
              <a:gd name="connsiteX0" fmla="*/ 8337 w 7630242"/>
              <a:gd name="connsiteY0" fmla="*/ 53340 h 3150870"/>
              <a:gd name="connsiteX1" fmla="*/ 808437 w 7630242"/>
              <a:gd name="connsiteY1" fmla="*/ 3150870 h 3150870"/>
              <a:gd name="connsiteX2" fmla="*/ 7624527 w 7630242"/>
              <a:gd name="connsiteY2" fmla="*/ 1474470 h 3150870"/>
              <a:gd name="connsiteX3" fmla="*/ 7630242 w 7630242"/>
              <a:gd name="connsiteY3" fmla="*/ 15239 h 3150870"/>
              <a:gd name="connsiteX4" fmla="*/ 717 w 7630242"/>
              <a:gd name="connsiteY4" fmla="*/ 0 h 3150870"/>
              <a:gd name="connsiteX5" fmla="*/ 8337 w 7630242"/>
              <a:gd name="connsiteY5" fmla="*/ 53340 h 315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0242" h="3150870">
                <a:moveTo>
                  <a:pt x="8337" y="53340"/>
                </a:moveTo>
                <a:lnTo>
                  <a:pt x="808437" y="3150870"/>
                </a:lnTo>
                <a:lnTo>
                  <a:pt x="7624527" y="1474470"/>
                </a:lnTo>
                <a:lnTo>
                  <a:pt x="7630242" y="15239"/>
                </a:lnTo>
                <a:lnTo>
                  <a:pt x="717" y="0"/>
                </a:lnTo>
                <a:cubicBezTo>
                  <a:pt x="26117" y="91440"/>
                  <a:pt x="-17063" y="-38100"/>
                  <a:pt x="8337" y="53340"/>
                </a:cubicBez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-500999" y="2275449"/>
            <a:ext cx="3886294" cy="3362895"/>
          </a:xfrm>
          <a:custGeom>
            <a:avLst/>
            <a:gdLst>
              <a:gd name="connsiteX0" fmla="*/ 91424 w 3886294"/>
              <a:gd name="connsiteY0" fmla="*/ 1077351 h 3362895"/>
              <a:gd name="connsiteX1" fmla="*/ 1234424 w 3886294"/>
              <a:gd name="connsiteY1" fmla="*/ 229626 h 3362895"/>
              <a:gd name="connsiteX2" fmla="*/ 2225024 w 3886294"/>
              <a:gd name="connsiteY2" fmla="*/ 315351 h 3362895"/>
              <a:gd name="connsiteX3" fmla="*/ 2996549 w 3886294"/>
              <a:gd name="connsiteY3" fmla="*/ 1026 h 3362895"/>
              <a:gd name="connsiteX4" fmla="*/ 3663299 w 3886294"/>
              <a:gd name="connsiteY4" fmla="*/ 439176 h 3362895"/>
              <a:gd name="connsiteX5" fmla="*/ 3158474 w 3886294"/>
              <a:gd name="connsiteY5" fmla="*/ 1715526 h 3362895"/>
              <a:gd name="connsiteX6" fmla="*/ 3872849 w 3886294"/>
              <a:gd name="connsiteY6" fmla="*/ 2582301 h 3362895"/>
              <a:gd name="connsiteX7" fmla="*/ 3339449 w 3886294"/>
              <a:gd name="connsiteY7" fmla="*/ 3344301 h 3362895"/>
              <a:gd name="connsiteX8" fmla="*/ 300974 w 3886294"/>
              <a:gd name="connsiteY8" fmla="*/ 2944251 h 3362895"/>
              <a:gd name="connsiteX9" fmla="*/ 110474 w 3886294"/>
              <a:gd name="connsiteY9" fmla="*/ 1029726 h 3362895"/>
              <a:gd name="connsiteX10" fmla="*/ 110474 w 3886294"/>
              <a:gd name="connsiteY10" fmla="*/ 1029726 h 3362895"/>
              <a:gd name="connsiteX11" fmla="*/ 224774 w 3886294"/>
              <a:gd name="connsiteY11" fmla="*/ 982101 h 33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6294" h="3362895">
                <a:moveTo>
                  <a:pt x="91424" y="1077351"/>
                </a:moveTo>
                <a:cubicBezTo>
                  <a:pt x="485124" y="716988"/>
                  <a:pt x="878824" y="356626"/>
                  <a:pt x="1234424" y="229626"/>
                </a:cubicBezTo>
                <a:cubicBezTo>
                  <a:pt x="1590024" y="102626"/>
                  <a:pt x="1931336" y="353451"/>
                  <a:pt x="2225024" y="315351"/>
                </a:cubicBezTo>
                <a:cubicBezTo>
                  <a:pt x="2518712" y="277251"/>
                  <a:pt x="2756837" y="-19612"/>
                  <a:pt x="2996549" y="1026"/>
                </a:cubicBezTo>
                <a:cubicBezTo>
                  <a:pt x="3236262" y="21663"/>
                  <a:pt x="3636312" y="153426"/>
                  <a:pt x="3663299" y="439176"/>
                </a:cubicBezTo>
                <a:cubicBezTo>
                  <a:pt x="3690287" y="724926"/>
                  <a:pt x="3123549" y="1358339"/>
                  <a:pt x="3158474" y="1715526"/>
                </a:cubicBezTo>
                <a:cubicBezTo>
                  <a:pt x="3193399" y="2072714"/>
                  <a:pt x="3842687" y="2310839"/>
                  <a:pt x="3872849" y="2582301"/>
                </a:cubicBezTo>
                <a:cubicBezTo>
                  <a:pt x="3903012" y="2853764"/>
                  <a:pt x="3934761" y="3283976"/>
                  <a:pt x="3339449" y="3344301"/>
                </a:cubicBezTo>
                <a:cubicBezTo>
                  <a:pt x="2744137" y="3404626"/>
                  <a:pt x="839136" y="3330013"/>
                  <a:pt x="300974" y="2944251"/>
                </a:cubicBezTo>
                <a:cubicBezTo>
                  <a:pt x="-237188" y="2558489"/>
                  <a:pt x="110474" y="1029726"/>
                  <a:pt x="110474" y="1029726"/>
                </a:cubicBezTo>
                <a:lnTo>
                  <a:pt x="110474" y="1029726"/>
                </a:lnTo>
                <a:lnTo>
                  <a:pt x="224774" y="982101"/>
                </a:lnTo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60251" y="267494"/>
            <a:ext cx="7682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Heavy" panose="020B0903020102020204" pitchFamily="34" charset="0"/>
              </a:rPr>
              <a:t>МОЖНО СРАВНИТЬ С ДЕЛОВОЙ ИГРОЙ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 flipH="1">
            <a:off x="451617" y="2734904"/>
            <a:ext cx="2813547" cy="2259010"/>
          </a:xfrm>
          <a:custGeom>
            <a:avLst/>
            <a:gdLst>
              <a:gd name="connsiteX0" fmla="*/ 66675 w 4591050"/>
              <a:gd name="connsiteY0" fmla="*/ 2752725 h 3686175"/>
              <a:gd name="connsiteX1" fmla="*/ 9525 w 4591050"/>
              <a:gd name="connsiteY1" fmla="*/ 2371725 h 3686175"/>
              <a:gd name="connsiteX2" fmla="*/ 0 w 4591050"/>
              <a:gd name="connsiteY2" fmla="*/ 2181225 h 3686175"/>
              <a:gd name="connsiteX3" fmla="*/ 66675 w 4591050"/>
              <a:gd name="connsiteY3" fmla="*/ 2057400 h 3686175"/>
              <a:gd name="connsiteX4" fmla="*/ 133350 w 4591050"/>
              <a:gd name="connsiteY4" fmla="*/ 2009775 h 3686175"/>
              <a:gd name="connsiteX5" fmla="*/ 476250 w 4591050"/>
              <a:gd name="connsiteY5" fmla="*/ 2114550 h 3686175"/>
              <a:gd name="connsiteX6" fmla="*/ 609600 w 4591050"/>
              <a:gd name="connsiteY6" fmla="*/ 2066925 h 3686175"/>
              <a:gd name="connsiteX7" fmla="*/ 571500 w 4591050"/>
              <a:gd name="connsiteY7" fmla="*/ 1819275 h 3686175"/>
              <a:gd name="connsiteX8" fmla="*/ 571500 w 4591050"/>
              <a:gd name="connsiteY8" fmla="*/ 1533525 h 3686175"/>
              <a:gd name="connsiteX9" fmla="*/ 638175 w 4591050"/>
              <a:gd name="connsiteY9" fmla="*/ 1019175 h 3686175"/>
              <a:gd name="connsiteX10" fmla="*/ 676275 w 4591050"/>
              <a:gd name="connsiteY10" fmla="*/ 828675 h 3686175"/>
              <a:gd name="connsiteX11" fmla="*/ 771525 w 4591050"/>
              <a:gd name="connsiteY11" fmla="*/ 714375 h 3686175"/>
              <a:gd name="connsiteX12" fmla="*/ 962025 w 4591050"/>
              <a:gd name="connsiteY12" fmla="*/ 552450 h 3686175"/>
              <a:gd name="connsiteX13" fmla="*/ 1419225 w 4591050"/>
              <a:gd name="connsiteY13" fmla="*/ 352425 h 3686175"/>
              <a:gd name="connsiteX14" fmla="*/ 1752600 w 4591050"/>
              <a:gd name="connsiteY14" fmla="*/ 647700 h 3686175"/>
              <a:gd name="connsiteX15" fmla="*/ 1962150 w 4591050"/>
              <a:gd name="connsiteY15" fmla="*/ 581025 h 3686175"/>
              <a:gd name="connsiteX16" fmla="*/ 2105025 w 4591050"/>
              <a:gd name="connsiteY16" fmla="*/ 600075 h 3686175"/>
              <a:gd name="connsiteX17" fmla="*/ 2181225 w 4591050"/>
              <a:gd name="connsiteY17" fmla="*/ 514350 h 3686175"/>
              <a:gd name="connsiteX18" fmla="*/ 2200275 w 4591050"/>
              <a:gd name="connsiteY18" fmla="*/ 495300 h 3686175"/>
              <a:gd name="connsiteX19" fmla="*/ 2324100 w 4591050"/>
              <a:gd name="connsiteY19" fmla="*/ 552450 h 3686175"/>
              <a:gd name="connsiteX20" fmla="*/ 2457450 w 4591050"/>
              <a:gd name="connsiteY20" fmla="*/ 628650 h 3686175"/>
              <a:gd name="connsiteX21" fmla="*/ 2667000 w 4591050"/>
              <a:gd name="connsiteY21" fmla="*/ 590550 h 3686175"/>
              <a:gd name="connsiteX22" fmla="*/ 2847975 w 4591050"/>
              <a:gd name="connsiteY22" fmla="*/ 28575 h 3686175"/>
              <a:gd name="connsiteX23" fmla="*/ 3419475 w 4591050"/>
              <a:gd name="connsiteY23" fmla="*/ 0 h 3686175"/>
              <a:gd name="connsiteX24" fmla="*/ 3448050 w 4591050"/>
              <a:gd name="connsiteY24" fmla="*/ 85725 h 3686175"/>
              <a:gd name="connsiteX25" fmla="*/ 3762375 w 4591050"/>
              <a:gd name="connsiteY25" fmla="*/ 866775 h 3686175"/>
              <a:gd name="connsiteX26" fmla="*/ 4591050 w 4591050"/>
              <a:gd name="connsiteY26" fmla="*/ 2152650 h 3686175"/>
              <a:gd name="connsiteX27" fmla="*/ 3619500 w 4591050"/>
              <a:gd name="connsiteY27" fmla="*/ 3524250 h 3686175"/>
              <a:gd name="connsiteX28" fmla="*/ 2305050 w 4591050"/>
              <a:gd name="connsiteY28" fmla="*/ 3686175 h 3686175"/>
              <a:gd name="connsiteX29" fmla="*/ 2057400 w 4591050"/>
              <a:gd name="connsiteY29" fmla="*/ 3381375 h 3686175"/>
              <a:gd name="connsiteX30" fmla="*/ 2066925 w 4591050"/>
              <a:gd name="connsiteY30" fmla="*/ 3305175 h 3686175"/>
              <a:gd name="connsiteX31" fmla="*/ 1343025 w 4591050"/>
              <a:gd name="connsiteY31" fmla="*/ 3267075 h 3686175"/>
              <a:gd name="connsiteX32" fmla="*/ 390525 w 4591050"/>
              <a:gd name="connsiteY32" fmla="*/ 2990850 h 3686175"/>
              <a:gd name="connsiteX33" fmla="*/ 66675 w 4591050"/>
              <a:gd name="connsiteY33" fmla="*/ 2752725 h 368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91050" h="3686175">
                <a:moveTo>
                  <a:pt x="66675" y="2752725"/>
                </a:moveTo>
                <a:lnTo>
                  <a:pt x="9525" y="2371725"/>
                </a:lnTo>
                <a:lnTo>
                  <a:pt x="0" y="2181225"/>
                </a:lnTo>
                <a:lnTo>
                  <a:pt x="66675" y="2057400"/>
                </a:lnTo>
                <a:lnTo>
                  <a:pt x="133350" y="2009775"/>
                </a:lnTo>
                <a:lnTo>
                  <a:pt x="476250" y="2114550"/>
                </a:lnTo>
                <a:lnTo>
                  <a:pt x="609600" y="2066925"/>
                </a:lnTo>
                <a:lnTo>
                  <a:pt x="571500" y="1819275"/>
                </a:lnTo>
                <a:lnTo>
                  <a:pt x="571500" y="1533525"/>
                </a:lnTo>
                <a:lnTo>
                  <a:pt x="638175" y="1019175"/>
                </a:lnTo>
                <a:lnTo>
                  <a:pt x="676275" y="828675"/>
                </a:lnTo>
                <a:lnTo>
                  <a:pt x="771525" y="714375"/>
                </a:lnTo>
                <a:lnTo>
                  <a:pt x="962025" y="552450"/>
                </a:lnTo>
                <a:lnTo>
                  <a:pt x="1419225" y="352425"/>
                </a:lnTo>
                <a:lnTo>
                  <a:pt x="1752600" y="647700"/>
                </a:lnTo>
                <a:lnTo>
                  <a:pt x="1962150" y="581025"/>
                </a:lnTo>
                <a:lnTo>
                  <a:pt x="2105025" y="600075"/>
                </a:lnTo>
                <a:lnTo>
                  <a:pt x="2181225" y="514350"/>
                </a:lnTo>
                <a:lnTo>
                  <a:pt x="2200275" y="495300"/>
                </a:lnTo>
                <a:lnTo>
                  <a:pt x="2324100" y="552450"/>
                </a:lnTo>
                <a:lnTo>
                  <a:pt x="2457450" y="628650"/>
                </a:lnTo>
                <a:lnTo>
                  <a:pt x="2667000" y="590550"/>
                </a:lnTo>
                <a:lnTo>
                  <a:pt x="2847975" y="28575"/>
                </a:lnTo>
                <a:lnTo>
                  <a:pt x="3419475" y="0"/>
                </a:lnTo>
                <a:lnTo>
                  <a:pt x="3448050" y="85725"/>
                </a:lnTo>
                <a:lnTo>
                  <a:pt x="3762375" y="866775"/>
                </a:lnTo>
                <a:lnTo>
                  <a:pt x="4591050" y="2152650"/>
                </a:lnTo>
                <a:lnTo>
                  <a:pt x="3619500" y="3524250"/>
                </a:lnTo>
                <a:lnTo>
                  <a:pt x="2305050" y="3686175"/>
                </a:lnTo>
                <a:lnTo>
                  <a:pt x="2057400" y="3381375"/>
                </a:lnTo>
                <a:lnTo>
                  <a:pt x="2066925" y="3305175"/>
                </a:lnTo>
                <a:lnTo>
                  <a:pt x="1343025" y="3267075"/>
                </a:lnTo>
                <a:lnTo>
                  <a:pt x="390525" y="2990850"/>
                </a:lnTo>
                <a:lnTo>
                  <a:pt x="66675" y="27527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Документы\46_Коми_Конференция\Фотки\сток-деловая-игра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92" y="2029594"/>
            <a:ext cx="3274689" cy="311124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лилиния 16"/>
          <p:cNvSpPr/>
          <p:nvPr/>
        </p:nvSpPr>
        <p:spPr>
          <a:xfrm>
            <a:off x="-587106" y="2244474"/>
            <a:ext cx="3852270" cy="2680030"/>
          </a:xfrm>
          <a:custGeom>
            <a:avLst/>
            <a:gdLst>
              <a:gd name="connsiteX0" fmla="*/ 406131 w 4051324"/>
              <a:gd name="connsiteY0" fmla="*/ 565401 h 2680030"/>
              <a:gd name="connsiteX1" fmla="*/ 1101456 w 4051324"/>
              <a:gd name="connsiteY1" fmla="*/ 12951 h 2680030"/>
              <a:gd name="connsiteX2" fmla="*/ 2273031 w 4051324"/>
              <a:gd name="connsiteY2" fmla="*/ 174876 h 2680030"/>
              <a:gd name="connsiteX3" fmla="*/ 2806431 w 4051324"/>
              <a:gd name="connsiteY3" fmla="*/ 174876 h 2680030"/>
              <a:gd name="connsiteX4" fmla="*/ 3349356 w 4051324"/>
              <a:gd name="connsiteY4" fmla="*/ 51051 h 2680030"/>
              <a:gd name="connsiteX5" fmla="*/ 3854181 w 4051324"/>
              <a:gd name="connsiteY5" fmla="*/ 413001 h 2680030"/>
              <a:gd name="connsiteX6" fmla="*/ 4025631 w 4051324"/>
              <a:gd name="connsiteY6" fmla="*/ 1546476 h 2680030"/>
              <a:gd name="connsiteX7" fmla="*/ 3863706 w 4051324"/>
              <a:gd name="connsiteY7" fmla="*/ 2584701 h 2680030"/>
              <a:gd name="connsiteX8" fmla="*/ 2339706 w 4051324"/>
              <a:gd name="connsiteY8" fmla="*/ 2346576 h 2680030"/>
              <a:gd name="connsiteX9" fmla="*/ 1377681 w 4051324"/>
              <a:gd name="connsiteY9" fmla="*/ 2670426 h 2680030"/>
              <a:gd name="connsiteX10" fmla="*/ 768081 w 4051324"/>
              <a:gd name="connsiteY10" fmla="*/ 1898901 h 2680030"/>
              <a:gd name="connsiteX11" fmla="*/ 6081 w 4051324"/>
              <a:gd name="connsiteY11" fmla="*/ 974976 h 2680030"/>
              <a:gd name="connsiteX12" fmla="*/ 472806 w 4051324"/>
              <a:gd name="connsiteY12" fmla="*/ 498726 h 2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1324" h="2680030">
                <a:moveTo>
                  <a:pt x="406131" y="565401"/>
                </a:moveTo>
                <a:cubicBezTo>
                  <a:pt x="598218" y="321719"/>
                  <a:pt x="790306" y="78038"/>
                  <a:pt x="1101456" y="12951"/>
                </a:cubicBezTo>
                <a:cubicBezTo>
                  <a:pt x="1412606" y="-52136"/>
                  <a:pt x="1988869" y="147889"/>
                  <a:pt x="2273031" y="174876"/>
                </a:cubicBezTo>
                <a:cubicBezTo>
                  <a:pt x="2557193" y="201863"/>
                  <a:pt x="2627043" y="195514"/>
                  <a:pt x="2806431" y="174876"/>
                </a:cubicBezTo>
                <a:cubicBezTo>
                  <a:pt x="2985819" y="154238"/>
                  <a:pt x="3174731" y="11364"/>
                  <a:pt x="3349356" y="51051"/>
                </a:cubicBezTo>
                <a:cubicBezTo>
                  <a:pt x="3523981" y="90738"/>
                  <a:pt x="3741469" y="163763"/>
                  <a:pt x="3854181" y="413001"/>
                </a:cubicBezTo>
                <a:cubicBezTo>
                  <a:pt x="3966894" y="662239"/>
                  <a:pt x="4024044" y="1184526"/>
                  <a:pt x="4025631" y="1546476"/>
                </a:cubicBezTo>
                <a:cubicBezTo>
                  <a:pt x="4027218" y="1908426"/>
                  <a:pt x="4144693" y="2451351"/>
                  <a:pt x="3863706" y="2584701"/>
                </a:cubicBezTo>
                <a:cubicBezTo>
                  <a:pt x="3582719" y="2718051"/>
                  <a:pt x="2754043" y="2332289"/>
                  <a:pt x="2339706" y="2346576"/>
                </a:cubicBezTo>
                <a:cubicBezTo>
                  <a:pt x="1925369" y="2360863"/>
                  <a:pt x="1639619" y="2745039"/>
                  <a:pt x="1377681" y="2670426"/>
                </a:cubicBezTo>
                <a:cubicBezTo>
                  <a:pt x="1115743" y="2595813"/>
                  <a:pt x="996681" y="2181476"/>
                  <a:pt x="768081" y="1898901"/>
                </a:cubicBezTo>
                <a:cubicBezTo>
                  <a:pt x="539481" y="1616326"/>
                  <a:pt x="55293" y="1208338"/>
                  <a:pt x="6081" y="974976"/>
                </a:cubicBezTo>
                <a:cubicBezTo>
                  <a:pt x="-43131" y="741614"/>
                  <a:pt x="214837" y="620170"/>
                  <a:pt x="472806" y="498726"/>
                </a:cubicBezTo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30139" y="3447176"/>
            <a:ext cx="5378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Но роли </a:t>
            </a:r>
            <a:r>
              <a:rPr lang="ru-RU" dirty="0">
                <a:latin typeface="Franklin Gothic Medium" panose="020B0603020102020204" pitchFamily="34" charset="0"/>
              </a:rPr>
              <a:t>объединены именно </a:t>
            </a:r>
            <a:r>
              <a:rPr lang="ru-RU" b="1" dirty="0" smtClean="0">
                <a:latin typeface="Franklin Gothic Heavy" panose="020B0903020102020204" pitchFamily="34" charset="0"/>
              </a:rPr>
              <a:t>ИГРОВЫМ</a:t>
            </a:r>
            <a:r>
              <a:rPr lang="ru-RU" dirty="0" smtClean="0">
                <a:latin typeface="Franklin Gothic Medium" panose="020B0603020102020204" pitchFamily="34" charset="0"/>
              </a:rPr>
              <a:t> </a:t>
            </a:r>
            <a:r>
              <a:rPr lang="ru-RU" dirty="0">
                <a:latin typeface="Franklin Gothic Medium" panose="020B0603020102020204" pitchFamily="34" charset="0"/>
              </a:rPr>
              <a:t>сюжетом: то есть какой-либо </a:t>
            </a:r>
            <a:r>
              <a:rPr lang="ru-RU" b="1" dirty="0" smtClean="0">
                <a:latin typeface="Franklin Gothic Heavy" panose="020B0903020102020204" pitchFamily="34" charset="0"/>
              </a:rPr>
              <a:t>ВЫМЫШЛЕННОЙ</a:t>
            </a:r>
            <a:r>
              <a:rPr lang="ru-RU" dirty="0" smtClean="0">
                <a:latin typeface="Franklin Gothic Medium" panose="020B0603020102020204" pitchFamily="34" charset="0"/>
              </a:rPr>
              <a:t> </a:t>
            </a:r>
            <a:r>
              <a:rPr lang="ru-RU" dirty="0">
                <a:latin typeface="Franklin Gothic Medium" panose="020B0603020102020204" pitchFamily="34" charset="0"/>
              </a:rPr>
              <a:t>историей, </a:t>
            </a:r>
            <a:r>
              <a:rPr lang="ru-RU" dirty="0" smtClean="0">
                <a:latin typeface="Franklin Gothic Medium" panose="020B0603020102020204" pitchFamily="34" charset="0"/>
              </a:rPr>
              <a:t>            где </a:t>
            </a:r>
            <a:r>
              <a:rPr lang="ru-RU" dirty="0">
                <a:latin typeface="Franklin Gothic Medium" panose="020B0603020102020204" pitchFamily="34" charset="0"/>
              </a:rPr>
              <a:t>действия участников направлены на выбор наиболее интересной и </a:t>
            </a:r>
            <a:r>
              <a:rPr lang="ru-RU" dirty="0" smtClean="0">
                <a:latin typeface="Franklin Gothic Medium" panose="020B0603020102020204" pitchFamily="34" charset="0"/>
              </a:rPr>
              <a:t>наиболее подходящей сюжету и </a:t>
            </a:r>
            <a:r>
              <a:rPr lang="ru-RU" dirty="0">
                <a:latin typeface="Franklin Gothic Medium" panose="020B0603020102020204" pitchFamily="34" charset="0"/>
              </a:rPr>
              <a:t>характеру героя стратегии </a:t>
            </a:r>
            <a:r>
              <a:rPr lang="ru-RU" dirty="0" smtClean="0">
                <a:latin typeface="Franklin Gothic Medium" panose="020B0603020102020204" pitchFamily="34" charset="0"/>
              </a:rPr>
              <a:t>поведения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2049780" y="2461260"/>
            <a:ext cx="289560" cy="548640"/>
          </a:xfrm>
          <a:custGeom>
            <a:avLst/>
            <a:gdLst>
              <a:gd name="connsiteX0" fmla="*/ 289560 w 289560"/>
              <a:gd name="connsiteY0" fmla="*/ 0 h 548640"/>
              <a:gd name="connsiteX1" fmla="*/ 167640 w 289560"/>
              <a:gd name="connsiteY1" fmla="*/ 160020 h 548640"/>
              <a:gd name="connsiteX2" fmla="*/ 53340 w 289560"/>
              <a:gd name="connsiteY2" fmla="*/ 403860 h 548640"/>
              <a:gd name="connsiteX3" fmla="*/ 0 w 289560"/>
              <a:gd name="connsiteY3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" h="548640">
                <a:moveTo>
                  <a:pt x="289560" y="0"/>
                </a:moveTo>
                <a:cubicBezTo>
                  <a:pt x="248285" y="46355"/>
                  <a:pt x="207010" y="92710"/>
                  <a:pt x="167640" y="160020"/>
                </a:cubicBezTo>
                <a:cubicBezTo>
                  <a:pt x="128270" y="227330"/>
                  <a:pt x="81280" y="339090"/>
                  <a:pt x="53340" y="403860"/>
                </a:cubicBezTo>
                <a:cubicBezTo>
                  <a:pt x="25400" y="468630"/>
                  <a:pt x="12700" y="508635"/>
                  <a:pt x="0" y="54864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194560" y="4511040"/>
            <a:ext cx="937260" cy="769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-7620" y="1923678"/>
            <a:ext cx="998220" cy="278553"/>
          </a:xfrm>
          <a:custGeom>
            <a:avLst/>
            <a:gdLst>
              <a:gd name="connsiteX0" fmla="*/ 0 w 998220"/>
              <a:gd name="connsiteY0" fmla="*/ 27093 h 278553"/>
              <a:gd name="connsiteX1" fmla="*/ 342900 w 998220"/>
              <a:gd name="connsiteY1" fmla="*/ 11853 h 278553"/>
              <a:gd name="connsiteX2" fmla="*/ 556260 w 998220"/>
              <a:gd name="connsiteY2" fmla="*/ 179493 h 278553"/>
              <a:gd name="connsiteX3" fmla="*/ 708660 w 998220"/>
              <a:gd name="connsiteY3" fmla="*/ 255693 h 278553"/>
              <a:gd name="connsiteX4" fmla="*/ 998220 w 998220"/>
              <a:gd name="connsiteY4" fmla="*/ 278553 h 27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220" h="278553">
                <a:moveTo>
                  <a:pt x="0" y="27093"/>
                </a:moveTo>
                <a:cubicBezTo>
                  <a:pt x="125095" y="6773"/>
                  <a:pt x="250190" y="-13547"/>
                  <a:pt x="342900" y="11853"/>
                </a:cubicBezTo>
                <a:cubicBezTo>
                  <a:pt x="435610" y="37253"/>
                  <a:pt x="495300" y="138853"/>
                  <a:pt x="556260" y="179493"/>
                </a:cubicBezTo>
                <a:cubicBezTo>
                  <a:pt x="617220" y="220133"/>
                  <a:pt x="635000" y="239183"/>
                  <a:pt x="708660" y="255693"/>
                </a:cubicBezTo>
                <a:cubicBezTo>
                  <a:pt x="782320" y="272203"/>
                  <a:pt x="890270" y="275378"/>
                  <a:pt x="998220" y="278553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913998" y="2202231"/>
            <a:ext cx="327615" cy="157557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7536441">
            <a:off x="3184353" y="4333396"/>
            <a:ext cx="439929" cy="355288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780802" y="2543342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3131820" y="2510134"/>
            <a:ext cx="133344" cy="133344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1123950" y="-133350"/>
            <a:ext cx="8105775" cy="3695700"/>
          </a:xfrm>
          <a:custGeom>
            <a:avLst/>
            <a:gdLst>
              <a:gd name="connsiteX0" fmla="*/ 3286125 w 8105775"/>
              <a:gd name="connsiteY0" fmla="*/ 114300 h 3695700"/>
              <a:gd name="connsiteX1" fmla="*/ 0 w 8105775"/>
              <a:gd name="connsiteY1" fmla="*/ 2381250 h 3695700"/>
              <a:gd name="connsiteX2" fmla="*/ 952500 w 8105775"/>
              <a:gd name="connsiteY2" fmla="*/ 3695700 h 3695700"/>
              <a:gd name="connsiteX3" fmla="*/ 8105775 w 8105775"/>
              <a:gd name="connsiteY3" fmla="*/ 952500 h 3695700"/>
              <a:gd name="connsiteX4" fmla="*/ 8096250 w 8105775"/>
              <a:gd name="connsiteY4" fmla="*/ 28575 h 3695700"/>
              <a:gd name="connsiteX5" fmla="*/ 3400425 w 8105775"/>
              <a:gd name="connsiteY5" fmla="*/ 0 h 3695700"/>
              <a:gd name="connsiteX6" fmla="*/ 3286125 w 8105775"/>
              <a:gd name="connsiteY6" fmla="*/ 1143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5775" h="3695700">
                <a:moveTo>
                  <a:pt x="3286125" y="114300"/>
                </a:moveTo>
                <a:lnTo>
                  <a:pt x="0" y="2381250"/>
                </a:lnTo>
                <a:lnTo>
                  <a:pt x="952500" y="3695700"/>
                </a:lnTo>
                <a:lnTo>
                  <a:pt x="8105775" y="952500"/>
                </a:lnTo>
                <a:lnTo>
                  <a:pt x="8096250" y="28575"/>
                </a:lnTo>
                <a:lnTo>
                  <a:pt x="3400425" y="0"/>
                </a:lnTo>
                <a:lnTo>
                  <a:pt x="3286125" y="114300"/>
                </a:lnTo>
                <a:close/>
              </a:path>
            </a:pathLst>
          </a:custGeom>
          <a:solidFill>
            <a:srgbClr val="ECC5AC"/>
          </a:solidFill>
          <a:ln>
            <a:solidFill>
              <a:srgbClr val="ECC5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720340" y="617220"/>
            <a:ext cx="6499860" cy="3009900"/>
          </a:xfrm>
          <a:custGeom>
            <a:avLst/>
            <a:gdLst>
              <a:gd name="connsiteX0" fmla="*/ 0 w 6499860"/>
              <a:gd name="connsiteY0" fmla="*/ 1866900 h 3009900"/>
              <a:gd name="connsiteX1" fmla="*/ 6492240 w 6499860"/>
              <a:gd name="connsiteY1" fmla="*/ 0 h 3009900"/>
              <a:gd name="connsiteX2" fmla="*/ 6499860 w 6499860"/>
              <a:gd name="connsiteY2" fmla="*/ 3009900 h 3009900"/>
              <a:gd name="connsiteX3" fmla="*/ 594360 w 6499860"/>
              <a:gd name="connsiteY3" fmla="*/ 3009900 h 3009900"/>
              <a:gd name="connsiteX4" fmla="*/ 83820 w 6499860"/>
              <a:gd name="connsiteY4" fmla="*/ 189738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9860" h="3009900">
                <a:moveTo>
                  <a:pt x="0" y="1866900"/>
                </a:moveTo>
                <a:lnTo>
                  <a:pt x="6492240" y="0"/>
                </a:lnTo>
                <a:lnTo>
                  <a:pt x="6499860" y="3009900"/>
                </a:lnTo>
                <a:lnTo>
                  <a:pt x="594360" y="3009900"/>
                </a:lnTo>
                <a:lnTo>
                  <a:pt x="83820" y="189738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558540" y="3535680"/>
            <a:ext cx="6035040" cy="1798320"/>
          </a:xfrm>
          <a:custGeom>
            <a:avLst/>
            <a:gdLst>
              <a:gd name="connsiteX0" fmla="*/ 68580 w 6035040"/>
              <a:gd name="connsiteY0" fmla="*/ 30480 h 1798320"/>
              <a:gd name="connsiteX1" fmla="*/ 6035040 w 6035040"/>
              <a:gd name="connsiteY1" fmla="*/ 0 h 1798320"/>
              <a:gd name="connsiteX2" fmla="*/ 5859780 w 6035040"/>
              <a:gd name="connsiteY2" fmla="*/ 1798320 h 1798320"/>
              <a:gd name="connsiteX3" fmla="*/ 0 w 6035040"/>
              <a:gd name="connsiteY3" fmla="*/ 1783080 h 1798320"/>
              <a:gd name="connsiteX4" fmla="*/ 83820 w 6035040"/>
              <a:gd name="connsiteY4" fmla="*/ 8382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040" h="1798320">
                <a:moveTo>
                  <a:pt x="68580" y="30480"/>
                </a:moveTo>
                <a:lnTo>
                  <a:pt x="6035040" y="0"/>
                </a:lnTo>
                <a:lnTo>
                  <a:pt x="5859780" y="1798320"/>
                </a:lnTo>
                <a:lnTo>
                  <a:pt x="0" y="1783080"/>
                </a:lnTo>
                <a:lnTo>
                  <a:pt x="83820" y="8382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62709" y="2028117"/>
            <a:ext cx="4686599" cy="3135161"/>
          </a:xfrm>
          <a:custGeom>
            <a:avLst/>
            <a:gdLst>
              <a:gd name="connsiteX0" fmla="*/ 2066166 w 4686599"/>
              <a:gd name="connsiteY0" fmla="*/ 3122204 h 3135161"/>
              <a:gd name="connsiteX1" fmla="*/ 94491 w 4686599"/>
              <a:gd name="connsiteY1" fmla="*/ 2541179 h 3135161"/>
              <a:gd name="connsiteX2" fmla="*/ 284991 w 4686599"/>
              <a:gd name="connsiteY2" fmla="*/ 1217204 h 3135161"/>
              <a:gd name="connsiteX3" fmla="*/ 27816 w 4686599"/>
              <a:gd name="connsiteY3" fmla="*/ 217079 h 3135161"/>
              <a:gd name="connsiteX4" fmla="*/ 1008891 w 4686599"/>
              <a:gd name="connsiteY4" fmla="*/ 17054 h 3135161"/>
              <a:gd name="connsiteX5" fmla="*/ 1799466 w 4686599"/>
              <a:gd name="connsiteY5" fmla="*/ 502829 h 3135161"/>
              <a:gd name="connsiteX6" fmla="*/ 2828166 w 4686599"/>
              <a:gd name="connsiteY6" fmla="*/ 464729 h 3135161"/>
              <a:gd name="connsiteX7" fmla="*/ 3352041 w 4686599"/>
              <a:gd name="connsiteY7" fmla="*/ 245654 h 3135161"/>
              <a:gd name="connsiteX8" fmla="*/ 4361691 w 4686599"/>
              <a:gd name="connsiteY8" fmla="*/ 474254 h 3135161"/>
              <a:gd name="connsiteX9" fmla="*/ 4590291 w 4686599"/>
              <a:gd name="connsiteY9" fmla="*/ 1969679 h 3135161"/>
              <a:gd name="connsiteX10" fmla="*/ 2913891 w 4686599"/>
              <a:gd name="connsiteY10" fmla="*/ 3046004 h 3135161"/>
              <a:gd name="connsiteX11" fmla="*/ 1266066 w 4686599"/>
              <a:gd name="connsiteY11" fmla="*/ 2998379 h 313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6599" h="3135161">
                <a:moveTo>
                  <a:pt x="2066166" y="3122204"/>
                </a:moveTo>
                <a:cubicBezTo>
                  <a:pt x="1228759" y="2990441"/>
                  <a:pt x="391353" y="2858679"/>
                  <a:pt x="94491" y="2541179"/>
                </a:cubicBezTo>
                <a:cubicBezTo>
                  <a:pt x="-202371" y="2223679"/>
                  <a:pt x="296103" y="1604554"/>
                  <a:pt x="284991" y="1217204"/>
                </a:cubicBezTo>
                <a:cubicBezTo>
                  <a:pt x="273878" y="829854"/>
                  <a:pt x="-92834" y="417104"/>
                  <a:pt x="27816" y="217079"/>
                </a:cubicBezTo>
                <a:cubicBezTo>
                  <a:pt x="148466" y="17054"/>
                  <a:pt x="713616" y="-30571"/>
                  <a:pt x="1008891" y="17054"/>
                </a:cubicBezTo>
                <a:cubicBezTo>
                  <a:pt x="1304166" y="64679"/>
                  <a:pt x="1496253" y="428216"/>
                  <a:pt x="1799466" y="502829"/>
                </a:cubicBezTo>
                <a:cubicBezTo>
                  <a:pt x="2102679" y="577442"/>
                  <a:pt x="2569404" y="507591"/>
                  <a:pt x="2828166" y="464729"/>
                </a:cubicBezTo>
                <a:cubicBezTo>
                  <a:pt x="3086929" y="421866"/>
                  <a:pt x="3096454" y="244067"/>
                  <a:pt x="3352041" y="245654"/>
                </a:cubicBezTo>
                <a:cubicBezTo>
                  <a:pt x="3607628" y="247241"/>
                  <a:pt x="4155316" y="186917"/>
                  <a:pt x="4361691" y="474254"/>
                </a:cubicBezTo>
                <a:cubicBezTo>
                  <a:pt x="4568066" y="761591"/>
                  <a:pt x="4831591" y="1541054"/>
                  <a:pt x="4590291" y="1969679"/>
                </a:cubicBezTo>
                <a:cubicBezTo>
                  <a:pt x="4348991" y="2398304"/>
                  <a:pt x="3467928" y="2874554"/>
                  <a:pt x="2913891" y="3046004"/>
                </a:cubicBezTo>
                <a:cubicBezTo>
                  <a:pt x="2359854" y="3217454"/>
                  <a:pt x="1812960" y="3107916"/>
                  <a:pt x="1266066" y="2998379"/>
                </a:cubicBezTo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30740" y="2374087"/>
            <a:ext cx="4435813" cy="2308698"/>
          </a:xfrm>
          <a:custGeom>
            <a:avLst/>
            <a:gdLst>
              <a:gd name="connsiteX0" fmla="*/ 0 w 4435813"/>
              <a:gd name="connsiteY0" fmla="*/ 382622 h 2308698"/>
              <a:gd name="connsiteX1" fmla="*/ 201039 w 4435813"/>
              <a:gd name="connsiteY1" fmla="*/ 642026 h 2308698"/>
              <a:gd name="connsiteX2" fmla="*/ 226979 w 4435813"/>
              <a:gd name="connsiteY2" fmla="*/ 849549 h 2308698"/>
              <a:gd name="connsiteX3" fmla="*/ 239949 w 4435813"/>
              <a:gd name="connsiteY3" fmla="*/ 1160835 h 2308698"/>
              <a:gd name="connsiteX4" fmla="*/ 324256 w 4435813"/>
              <a:gd name="connsiteY4" fmla="*/ 1485090 h 2308698"/>
              <a:gd name="connsiteX5" fmla="*/ 1407269 w 4435813"/>
              <a:gd name="connsiteY5" fmla="*/ 2049294 h 2308698"/>
              <a:gd name="connsiteX6" fmla="*/ 2775626 w 4435813"/>
              <a:gd name="connsiteY6" fmla="*/ 2243847 h 2308698"/>
              <a:gd name="connsiteX7" fmla="*/ 3177703 w 4435813"/>
              <a:gd name="connsiteY7" fmla="*/ 2308698 h 2308698"/>
              <a:gd name="connsiteX8" fmla="*/ 3385226 w 4435813"/>
              <a:gd name="connsiteY8" fmla="*/ 2230877 h 2308698"/>
              <a:gd name="connsiteX9" fmla="*/ 3813243 w 4435813"/>
              <a:gd name="connsiteY9" fmla="*/ 1815830 h 2308698"/>
              <a:gd name="connsiteX10" fmla="*/ 4273686 w 4435813"/>
              <a:gd name="connsiteY10" fmla="*/ 1134894 h 2308698"/>
              <a:gd name="connsiteX11" fmla="*/ 4351507 w 4435813"/>
              <a:gd name="connsiteY11" fmla="*/ 946826 h 2308698"/>
              <a:gd name="connsiteX12" fmla="*/ 4403388 w 4435813"/>
              <a:gd name="connsiteY12" fmla="*/ 771728 h 2308698"/>
              <a:gd name="connsiteX13" fmla="*/ 4435813 w 4435813"/>
              <a:gd name="connsiteY13" fmla="*/ 518809 h 2308698"/>
              <a:gd name="connsiteX14" fmla="*/ 4286656 w 4435813"/>
              <a:gd name="connsiteY14" fmla="*/ 337226 h 2308698"/>
              <a:gd name="connsiteX15" fmla="*/ 3910520 w 4435813"/>
              <a:gd name="connsiteY15" fmla="*/ 304800 h 2308698"/>
              <a:gd name="connsiteX16" fmla="*/ 3605720 w 4435813"/>
              <a:gd name="connsiteY16" fmla="*/ 116732 h 2308698"/>
              <a:gd name="connsiteX17" fmla="*/ 3339830 w 4435813"/>
              <a:gd name="connsiteY17" fmla="*/ 207524 h 2308698"/>
              <a:gd name="connsiteX18" fmla="*/ 3223098 w 4435813"/>
              <a:gd name="connsiteY18" fmla="*/ 687422 h 2308698"/>
              <a:gd name="connsiteX19" fmla="*/ 3210128 w 4435813"/>
              <a:gd name="connsiteY19" fmla="*/ 933856 h 2308698"/>
              <a:gd name="connsiteX20" fmla="*/ 3086911 w 4435813"/>
              <a:gd name="connsiteY20" fmla="*/ 1031132 h 2308698"/>
              <a:gd name="connsiteX21" fmla="*/ 3028545 w 4435813"/>
              <a:gd name="connsiteY21" fmla="*/ 998707 h 2308698"/>
              <a:gd name="connsiteX22" fmla="*/ 2898843 w 4435813"/>
              <a:gd name="connsiteY22" fmla="*/ 862520 h 2308698"/>
              <a:gd name="connsiteX23" fmla="*/ 2950724 w 4435813"/>
              <a:gd name="connsiteY23" fmla="*/ 376137 h 2308698"/>
              <a:gd name="connsiteX24" fmla="*/ 2918298 w 4435813"/>
              <a:gd name="connsiteY24" fmla="*/ 84307 h 2308698"/>
              <a:gd name="connsiteX25" fmla="*/ 2749686 w 4435813"/>
              <a:gd name="connsiteY25" fmla="*/ 0 h 2308698"/>
              <a:gd name="connsiteX26" fmla="*/ 2587558 w 4435813"/>
              <a:gd name="connsiteY26" fmla="*/ 188069 h 2308698"/>
              <a:gd name="connsiteX27" fmla="*/ 2535677 w 4435813"/>
              <a:gd name="connsiteY27" fmla="*/ 447473 h 2308698"/>
              <a:gd name="connsiteX28" fmla="*/ 2613498 w 4435813"/>
              <a:gd name="connsiteY28" fmla="*/ 732818 h 2308698"/>
              <a:gd name="connsiteX29" fmla="*/ 2548647 w 4435813"/>
              <a:gd name="connsiteY29" fmla="*/ 1057073 h 2308698"/>
              <a:gd name="connsiteX30" fmla="*/ 2328154 w 4435813"/>
              <a:gd name="connsiteY30" fmla="*/ 1102469 h 2308698"/>
              <a:gd name="connsiteX31" fmla="*/ 2107660 w 4435813"/>
              <a:gd name="connsiteY31" fmla="*/ 888460 h 2308698"/>
              <a:gd name="connsiteX32" fmla="*/ 2159541 w 4435813"/>
              <a:gd name="connsiteY32" fmla="*/ 343711 h 2308698"/>
              <a:gd name="connsiteX33" fmla="*/ 1848256 w 4435813"/>
              <a:gd name="connsiteY33" fmla="*/ 291830 h 2308698"/>
              <a:gd name="connsiteX34" fmla="*/ 1699098 w 4435813"/>
              <a:gd name="connsiteY34" fmla="*/ 214009 h 2308698"/>
              <a:gd name="connsiteX35" fmla="*/ 1549941 w 4435813"/>
              <a:gd name="connsiteY35" fmla="*/ 149158 h 2308698"/>
              <a:gd name="connsiteX36" fmla="*/ 1381328 w 4435813"/>
              <a:gd name="connsiteY36" fmla="*/ 64852 h 2308698"/>
              <a:gd name="connsiteX37" fmla="*/ 1297022 w 4435813"/>
              <a:gd name="connsiteY37" fmla="*/ 51881 h 2308698"/>
              <a:gd name="connsiteX38" fmla="*/ 1160834 w 4435813"/>
              <a:gd name="connsiteY38" fmla="*/ 149158 h 2308698"/>
              <a:gd name="connsiteX39" fmla="*/ 1011677 w 4435813"/>
              <a:gd name="connsiteY39" fmla="*/ 207524 h 2308698"/>
              <a:gd name="connsiteX40" fmla="*/ 959796 w 4435813"/>
              <a:gd name="connsiteY40" fmla="*/ 395592 h 2308698"/>
              <a:gd name="connsiteX41" fmla="*/ 901430 w 4435813"/>
              <a:gd name="connsiteY41" fmla="*/ 453958 h 2308698"/>
              <a:gd name="connsiteX42" fmla="*/ 823609 w 4435813"/>
              <a:gd name="connsiteY42" fmla="*/ 369652 h 2308698"/>
              <a:gd name="connsiteX43" fmla="*/ 687422 w 4435813"/>
              <a:gd name="connsiteY43" fmla="*/ 214009 h 2308698"/>
              <a:gd name="connsiteX44" fmla="*/ 428017 w 4435813"/>
              <a:gd name="connsiteY44" fmla="*/ 110247 h 2308698"/>
              <a:gd name="connsiteX45" fmla="*/ 207524 w 4435813"/>
              <a:gd name="connsiteY45" fmla="*/ 324256 h 2308698"/>
              <a:gd name="connsiteX46" fmla="*/ 162128 w 4435813"/>
              <a:gd name="connsiteY46" fmla="*/ 447473 h 2308698"/>
              <a:gd name="connsiteX47" fmla="*/ 0 w 4435813"/>
              <a:gd name="connsiteY47" fmla="*/ 382622 h 230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35813" h="2308698">
                <a:moveTo>
                  <a:pt x="0" y="382622"/>
                </a:moveTo>
                <a:lnTo>
                  <a:pt x="201039" y="642026"/>
                </a:lnTo>
                <a:lnTo>
                  <a:pt x="226979" y="849549"/>
                </a:lnTo>
                <a:lnTo>
                  <a:pt x="239949" y="1160835"/>
                </a:lnTo>
                <a:lnTo>
                  <a:pt x="324256" y="1485090"/>
                </a:lnTo>
                <a:lnTo>
                  <a:pt x="1407269" y="2049294"/>
                </a:lnTo>
                <a:lnTo>
                  <a:pt x="2775626" y="2243847"/>
                </a:lnTo>
                <a:lnTo>
                  <a:pt x="3177703" y="2308698"/>
                </a:lnTo>
                <a:lnTo>
                  <a:pt x="3385226" y="2230877"/>
                </a:lnTo>
                <a:lnTo>
                  <a:pt x="3813243" y="1815830"/>
                </a:lnTo>
                <a:lnTo>
                  <a:pt x="4273686" y="1134894"/>
                </a:lnTo>
                <a:lnTo>
                  <a:pt x="4351507" y="946826"/>
                </a:lnTo>
                <a:lnTo>
                  <a:pt x="4403388" y="771728"/>
                </a:lnTo>
                <a:lnTo>
                  <a:pt x="4435813" y="518809"/>
                </a:lnTo>
                <a:lnTo>
                  <a:pt x="4286656" y="337226"/>
                </a:lnTo>
                <a:lnTo>
                  <a:pt x="3910520" y="304800"/>
                </a:lnTo>
                <a:lnTo>
                  <a:pt x="3605720" y="116732"/>
                </a:lnTo>
                <a:lnTo>
                  <a:pt x="3339830" y="207524"/>
                </a:lnTo>
                <a:lnTo>
                  <a:pt x="3223098" y="687422"/>
                </a:lnTo>
                <a:lnTo>
                  <a:pt x="3210128" y="933856"/>
                </a:lnTo>
                <a:lnTo>
                  <a:pt x="3086911" y="1031132"/>
                </a:lnTo>
                <a:cubicBezTo>
                  <a:pt x="3037997" y="996194"/>
                  <a:pt x="3060111" y="998707"/>
                  <a:pt x="3028545" y="998707"/>
                </a:cubicBezTo>
                <a:lnTo>
                  <a:pt x="2898843" y="862520"/>
                </a:lnTo>
                <a:lnTo>
                  <a:pt x="2950724" y="376137"/>
                </a:lnTo>
                <a:lnTo>
                  <a:pt x="2918298" y="84307"/>
                </a:lnTo>
                <a:lnTo>
                  <a:pt x="2749686" y="0"/>
                </a:lnTo>
                <a:lnTo>
                  <a:pt x="2587558" y="188069"/>
                </a:lnTo>
                <a:lnTo>
                  <a:pt x="2535677" y="447473"/>
                </a:lnTo>
                <a:lnTo>
                  <a:pt x="2613498" y="732818"/>
                </a:lnTo>
                <a:lnTo>
                  <a:pt x="2548647" y="1057073"/>
                </a:lnTo>
                <a:lnTo>
                  <a:pt x="2328154" y="1102469"/>
                </a:lnTo>
                <a:lnTo>
                  <a:pt x="2107660" y="888460"/>
                </a:lnTo>
                <a:lnTo>
                  <a:pt x="2159541" y="343711"/>
                </a:lnTo>
                <a:lnTo>
                  <a:pt x="1848256" y="291830"/>
                </a:lnTo>
                <a:lnTo>
                  <a:pt x="1699098" y="214009"/>
                </a:lnTo>
                <a:lnTo>
                  <a:pt x="1549941" y="149158"/>
                </a:lnTo>
                <a:lnTo>
                  <a:pt x="1381328" y="64852"/>
                </a:lnTo>
                <a:lnTo>
                  <a:pt x="1297022" y="51881"/>
                </a:lnTo>
                <a:lnTo>
                  <a:pt x="1160834" y="149158"/>
                </a:lnTo>
                <a:lnTo>
                  <a:pt x="1011677" y="207524"/>
                </a:lnTo>
                <a:lnTo>
                  <a:pt x="959796" y="395592"/>
                </a:lnTo>
                <a:lnTo>
                  <a:pt x="901430" y="453958"/>
                </a:lnTo>
                <a:lnTo>
                  <a:pt x="823609" y="369652"/>
                </a:lnTo>
                <a:lnTo>
                  <a:pt x="687422" y="214009"/>
                </a:lnTo>
                <a:lnTo>
                  <a:pt x="428017" y="110247"/>
                </a:lnTo>
                <a:lnTo>
                  <a:pt x="207524" y="324256"/>
                </a:lnTo>
                <a:lnTo>
                  <a:pt x="162128" y="447473"/>
                </a:lnTo>
                <a:lnTo>
                  <a:pt x="0" y="382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643063" y="4845521"/>
            <a:ext cx="452437" cy="371475"/>
          </a:xfrm>
          <a:custGeom>
            <a:avLst/>
            <a:gdLst>
              <a:gd name="connsiteX0" fmla="*/ 57150 w 452437"/>
              <a:gd name="connsiteY0" fmla="*/ 14288 h 371475"/>
              <a:gd name="connsiteX1" fmla="*/ 0 w 452437"/>
              <a:gd name="connsiteY1" fmla="*/ 214313 h 371475"/>
              <a:gd name="connsiteX2" fmla="*/ 61912 w 452437"/>
              <a:gd name="connsiteY2" fmla="*/ 371475 h 371475"/>
              <a:gd name="connsiteX3" fmla="*/ 452437 w 452437"/>
              <a:gd name="connsiteY3" fmla="*/ 361950 h 371475"/>
              <a:gd name="connsiteX4" fmla="*/ 390525 w 452437"/>
              <a:gd name="connsiteY4" fmla="*/ 228600 h 371475"/>
              <a:gd name="connsiteX5" fmla="*/ 357187 w 452437"/>
              <a:gd name="connsiteY5" fmla="*/ 133350 h 371475"/>
              <a:gd name="connsiteX6" fmla="*/ 300037 w 452437"/>
              <a:gd name="connsiteY6" fmla="*/ 0 h 371475"/>
              <a:gd name="connsiteX7" fmla="*/ 257175 w 452437"/>
              <a:gd name="connsiteY7" fmla="*/ 195263 h 371475"/>
              <a:gd name="connsiteX8" fmla="*/ 247650 w 452437"/>
              <a:gd name="connsiteY8" fmla="*/ 295275 h 371475"/>
              <a:gd name="connsiteX9" fmla="*/ 214312 w 452437"/>
              <a:gd name="connsiteY9" fmla="*/ 338138 h 371475"/>
              <a:gd name="connsiteX10" fmla="*/ 152400 w 452437"/>
              <a:gd name="connsiteY10" fmla="*/ 185738 h 371475"/>
              <a:gd name="connsiteX11" fmla="*/ 128587 w 452437"/>
              <a:gd name="connsiteY11" fmla="*/ 28575 h 371475"/>
              <a:gd name="connsiteX12" fmla="*/ 57150 w 452437"/>
              <a:gd name="connsiteY12" fmla="*/ 14288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437" h="371475">
                <a:moveTo>
                  <a:pt x="57150" y="14288"/>
                </a:moveTo>
                <a:lnTo>
                  <a:pt x="0" y="214313"/>
                </a:lnTo>
                <a:lnTo>
                  <a:pt x="61912" y="371475"/>
                </a:lnTo>
                <a:lnTo>
                  <a:pt x="452437" y="361950"/>
                </a:lnTo>
                <a:lnTo>
                  <a:pt x="390525" y="228600"/>
                </a:lnTo>
                <a:lnTo>
                  <a:pt x="357187" y="133350"/>
                </a:lnTo>
                <a:lnTo>
                  <a:pt x="300037" y="0"/>
                </a:lnTo>
                <a:lnTo>
                  <a:pt x="257175" y="195263"/>
                </a:lnTo>
                <a:lnTo>
                  <a:pt x="247650" y="295275"/>
                </a:lnTo>
                <a:lnTo>
                  <a:pt x="214312" y="338138"/>
                </a:lnTo>
                <a:lnTo>
                  <a:pt x="152400" y="185738"/>
                </a:lnTo>
                <a:lnTo>
                  <a:pt x="128587" y="28575"/>
                </a:lnTo>
                <a:lnTo>
                  <a:pt x="57150" y="142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47988" y="4721696"/>
            <a:ext cx="176212" cy="438150"/>
          </a:xfrm>
          <a:custGeom>
            <a:avLst/>
            <a:gdLst>
              <a:gd name="connsiteX0" fmla="*/ 23812 w 176212"/>
              <a:gd name="connsiteY0" fmla="*/ 109538 h 438150"/>
              <a:gd name="connsiteX1" fmla="*/ 38100 w 176212"/>
              <a:gd name="connsiteY1" fmla="*/ 214313 h 438150"/>
              <a:gd name="connsiteX2" fmla="*/ 0 w 176212"/>
              <a:gd name="connsiteY2" fmla="*/ 328613 h 438150"/>
              <a:gd name="connsiteX3" fmla="*/ 19050 w 176212"/>
              <a:gd name="connsiteY3" fmla="*/ 428625 h 438150"/>
              <a:gd name="connsiteX4" fmla="*/ 100012 w 176212"/>
              <a:gd name="connsiteY4" fmla="*/ 438150 h 438150"/>
              <a:gd name="connsiteX5" fmla="*/ 157162 w 176212"/>
              <a:gd name="connsiteY5" fmla="*/ 338138 h 438150"/>
              <a:gd name="connsiteX6" fmla="*/ 176212 w 176212"/>
              <a:gd name="connsiteY6" fmla="*/ 0 h 438150"/>
              <a:gd name="connsiteX7" fmla="*/ 23812 w 176212"/>
              <a:gd name="connsiteY7" fmla="*/ 109538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12" h="438150">
                <a:moveTo>
                  <a:pt x="23812" y="109538"/>
                </a:moveTo>
                <a:lnTo>
                  <a:pt x="38100" y="214313"/>
                </a:lnTo>
                <a:lnTo>
                  <a:pt x="0" y="328613"/>
                </a:lnTo>
                <a:lnTo>
                  <a:pt x="19050" y="428625"/>
                </a:lnTo>
                <a:lnTo>
                  <a:pt x="100012" y="438150"/>
                </a:lnTo>
                <a:lnTo>
                  <a:pt x="157162" y="338138"/>
                </a:lnTo>
                <a:lnTo>
                  <a:pt x="176212" y="0"/>
                </a:lnTo>
                <a:lnTo>
                  <a:pt x="23812" y="1095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3" descr="D:\Документы\46_Коми_Конференция\Фотки\ЧБУ-лукаморья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01"/>
          <a:stretch/>
        </p:blipFill>
        <p:spPr bwMode="auto">
          <a:xfrm>
            <a:off x="4961" y="1929359"/>
            <a:ext cx="5180692" cy="323048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96933" y="1582688"/>
            <a:ext cx="4903426" cy="3379079"/>
          </a:xfrm>
          <a:custGeom>
            <a:avLst/>
            <a:gdLst>
              <a:gd name="connsiteX0" fmla="*/ 1124663 w 4903426"/>
              <a:gd name="connsiteY0" fmla="*/ 524879 h 3379079"/>
              <a:gd name="connsiteX1" fmla="*/ 546813 w 4903426"/>
              <a:gd name="connsiteY1" fmla="*/ 359779 h 3379079"/>
              <a:gd name="connsiteX2" fmla="*/ 13413 w 4903426"/>
              <a:gd name="connsiteY2" fmla="*/ 677279 h 3379079"/>
              <a:gd name="connsiteX3" fmla="*/ 534113 w 4903426"/>
              <a:gd name="connsiteY3" fmla="*/ 1439279 h 3379079"/>
              <a:gd name="connsiteX4" fmla="*/ 713 w 4903426"/>
              <a:gd name="connsiteY4" fmla="*/ 2182229 h 3379079"/>
              <a:gd name="connsiteX5" fmla="*/ 673813 w 4903426"/>
              <a:gd name="connsiteY5" fmla="*/ 3261729 h 3379079"/>
              <a:gd name="connsiteX6" fmla="*/ 2299413 w 4903426"/>
              <a:gd name="connsiteY6" fmla="*/ 3026779 h 3379079"/>
              <a:gd name="connsiteX7" fmla="*/ 3772613 w 4903426"/>
              <a:gd name="connsiteY7" fmla="*/ 3376029 h 3379079"/>
              <a:gd name="connsiteX8" fmla="*/ 4845763 w 4903426"/>
              <a:gd name="connsiteY8" fmla="*/ 2785479 h 3379079"/>
              <a:gd name="connsiteX9" fmla="*/ 4718763 w 4903426"/>
              <a:gd name="connsiteY9" fmla="*/ 1293229 h 3379079"/>
              <a:gd name="connsiteX10" fmla="*/ 4382213 w 4903426"/>
              <a:gd name="connsiteY10" fmla="*/ 404229 h 3379079"/>
              <a:gd name="connsiteX11" fmla="*/ 3861513 w 4903426"/>
              <a:gd name="connsiteY11" fmla="*/ 391529 h 3379079"/>
              <a:gd name="connsiteX12" fmla="*/ 3194763 w 4903426"/>
              <a:gd name="connsiteY12" fmla="*/ 239129 h 3379079"/>
              <a:gd name="connsiteX13" fmla="*/ 2394663 w 4903426"/>
              <a:gd name="connsiteY13" fmla="*/ 4179 h 3379079"/>
              <a:gd name="connsiteX14" fmla="*/ 1727913 w 4903426"/>
              <a:gd name="connsiteY14" fmla="*/ 455029 h 3379079"/>
              <a:gd name="connsiteX15" fmla="*/ 1124663 w 4903426"/>
              <a:gd name="connsiteY15" fmla="*/ 524879 h 337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3426" h="3379079">
                <a:moveTo>
                  <a:pt x="1124663" y="524879"/>
                </a:moveTo>
                <a:cubicBezTo>
                  <a:pt x="927813" y="509004"/>
                  <a:pt x="732021" y="334379"/>
                  <a:pt x="546813" y="359779"/>
                </a:cubicBezTo>
                <a:cubicBezTo>
                  <a:pt x="361605" y="385179"/>
                  <a:pt x="15530" y="497362"/>
                  <a:pt x="13413" y="677279"/>
                </a:cubicBezTo>
                <a:cubicBezTo>
                  <a:pt x="11296" y="857196"/>
                  <a:pt x="536230" y="1188454"/>
                  <a:pt x="534113" y="1439279"/>
                </a:cubicBezTo>
                <a:cubicBezTo>
                  <a:pt x="531996" y="1690104"/>
                  <a:pt x="-22570" y="1878487"/>
                  <a:pt x="713" y="2182229"/>
                </a:cubicBezTo>
                <a:cubicBezTo>
                  <a:pt x="23996" y="2485971"/>
                  <a:pt x="290696" y="3120971"/>
                  <a:pt x="673813" y="3261729"/>
                </a:cubicBezTo>
                <a:cubicBezTo>
                  <a:pt x="1056930" y="3402487"/>
                  <a:pt x="1782946" y="3007729"/>
                  <a:pt x="2299413" y="3026779"/>
                </a:cubicBezTo>
                <a:cubicBezTo>
                  <a:pt x="2815880" y="3045829"/>
                  <a:pt x="3348221" y="3416246"/>
                  <a:pt x="3772613" y="3376029"/>
                </a:cubicBezTo>
                <a:cubicBezTo>
                  <a:pt x="4197005" y="3335812"/>
                  <a:pt x="4688071" y="3132612"/>
                  <a:pt x="4845763" y="2785479"/>
                </a:cubicBezTo>
                <a:cubicBezTo>
                  <a:pt x="5003455" y="2438346"/>
                  <a:pt x="4796021" y="1690104"/>
                  <a:pt x="4718763" y="1293229"/>
                </a:cubicBezTo>
                <a:cubicBezTo>
                  <a:pt x="4641505" y="896354"/>
                  <a:pt x="4525088" y="554512"/>
                  <a:pt x="4382213" y="404229"/>
                </a:cubicBezTo>
                <a:cubicBezTo>
                  <a:pt x="4239338" y="253946"/>
                  <a:pt x="4059421" y="419046"/>
                  <a:pt x="3861513" y="391529"/>
                </a:cubicBezTo>
                <a:cubicBezTo>
                  <a:pt x="3663605" y="364012"/>
                  <a:pt x="3439238" y="303687"/>
                  <a:pt x="3194763" y="239129"/>
                </a:cubicBezTo>
                <a:cubicBezTo>
                  <a:pt x="2950288" y="174571"/>
                  <a:pt x="2639138" y="-31804"/>
                  <a:pt x="2394663" y="4179"/>
                </a:cubicBezTo>
                <a:cubicBezTo>
                  <a:pt x="2150188" y="40162"/>
                  <a:pt x="1938521" y="371421"/>
                  <a:pt x="1727913" y="455029"/>
                </a:cubicBezTo>
                <a:cubicBezTo>
                  <a:pt x="1517305" y="538637"/>
                  <a:pt x="1321513" y="540754"/>
                  <a:pt x="1124663" y="524879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51470"/>
            <a:ext cx="3668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Franklin Gothic Heavy" panose="020B0903020102020204" pitchFamily="34" charset="0"/>
              </a:rPr>
              <a:t>У ЛУКОМОРЬЯ</a:t>
            </a:r>
            <a:endParaRPr lang="ru-RU" sz="4000" dirty="0">
              <a:latin typeface="Franklin Gothic Heavy" panose="020B0903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03165" y="177966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Franklin Gothic Heavy" panose="020B0903020102020204" pitchFamily="34" charset="0"/>
              </a:rPr>
              <a:t>8 (+1) участников </a:t>
            </a:r>
          </a:p>
          <a:p>
            <a:endParaRPr lang="ru-RU" sz="2000" dirty="0" smtClean="0">
              <a:latin typeface="Franklin Gothic Heavy" panose="020B0903020102020204" pitchFamily="34" charset="0"/>
            </a:endParaRPr>
          </a:p>
          <a:p>
            <a:r>
              <a:rPr lang="ru-RU" sz="2000" dirty="0" smtClean="0">
                <a:latin typeface="Franklin Gothic Heavy" panose="020B0903020102020204" pitchFamily="34" charset="0"/>
              </a:rPr>
              <a:t>Игра – 1 час</a:t>
            </a:r>
          </a:p>
          <a:p>
            <a:endParaRPr lang="ru-RU" sz="2000" dirty="0" smtClean="0">
              <a:latin typeface="Franklin Gothic Heavy" panose="020B0903020102020204" pitchFamily="34" charset="0"/>
            </a:endParaRPr>
          </a:p>
          <a:p>
            <a:r>
              <a:rPr lang="ru-RU" sz="2000" dirty="0" smtClean="0">
                <a:latin typeface="Franklin Gothic Heavy" panose="020B0903020102020204" pitchFamily="34" charset="0"/>
              </a:rPr>
              <a:t>Игра + орг.  моменты – 2 часа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453508" y="3348990"/>
            <a:ext cx="430412" cy="1478280"/>
          </a:xfrm>
          <a:custGeom>
            <a:avLst/>
            <a:gdLst>
              <a:gd name="connsiteX0" fmla="*/ 18932 w 430412"/>
              <a:gd name="connsiteY0" fmla="*/ 0 h 1478280"/>
              <a:gd name="connsiteX1" fmla="*/ 3692 w 430412"/>
              <a:gd name="connsiteY1" fmla="*/ 205740 h 1478280"/>
              <a:gd name="connsiteX2" fmla="*/ 79892 w 430412"/>
              <a:gd name="connsiteY2" fmla="*/ 556260 h 1478280"/>
              <a:gd name="connsiteX3" fmla="*/ 194192 w 430412"/>
              <a:gd name="connsiteY3" fmla="*/ 822960 h 1478280"/>
              <a:gd name="connsiteX4" fmla="*/ 278012 w 430412"/>
              <a:gd name="connsiteY4" fmla="*/ 975360 h 1478280"/>
              <a:gd name="connsiteX5" fmla="*/ 323732 w 430412"/>
              <a:gd name="connsiteY5" fmla="*/ 1150620 h 1478280"/>
              <a:gd name="connsiteX6" fmla="*/ 377072 w 430412"/>
              <a:gd name="connsiteY6" fmla="*/ 1371600 h 1478280"/>
              <a:gd name="connsiteX7" fmla="*/ 430412 w 430412"/>
              <a:gd name="connsiteY7" fmla="*/ 147828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412" h="1478280">
                <a:moveTo>
                  <a:pt x="18932" y="0"/>
                </a:moveTo>
                <a:cubicBezTo>
                  <a:pt x="6232" y="56515"/>
                  <a:pt x="-6468" y="113030"/>
                  <a:pt x="3692" y="205740"/>
                </a:cubicBezTo>
                <a:cubicBezTo>
                  <a:pt x="13852" y="298450"/>
                  <a:pt x="48142" y="453390"/>
                  <a:pt x="79892" y="556260"/>
                </a:cubicBezTo>
                <a:cubicBezTo>
                  <a:pt x="111642" y="659130"/>
                  <a:pt x="161172" y="753110"/>
                  <a:pt x="194192" y="822960"/>
                </a:cubicBezTo>
                <a:cubicBezTo>
                  <a:pt x="227212" y="892810"/>
                  <a:pt x="256422" y="920750"/>
                  <a:pt x="278012" y="975360"/>
                </a:cubicBezTo>
                <a:cubicBezTo>
                  <a:pt x="299602" y="1029970"/>
                  <a:pt x="307222" y="1084580"/>
                  <a:pt x="323732" y="1150620"/>
                </a:cubicBezTo>
                <a:cubicBezTo>
                  <a:pt x="340242" y="1216660"/>
                  <a:pt x="359292" y="1316990"/>
                  <a:pt x="377072" y="1371600"/>
                </a:cubicBezTo>
                <a:cubicBezTo>
                  <a:pt x="394852" y="1426210"/>
                  <a:pt x="412632" y="1452245"/>
                  <a:pt x="430412" y="14782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087880" y="1699903"/>
            <a:ext cx="1920240" cy="361307"/>
          </a:xfrm>
          <a:custGeom>
            <a:avLst/>
            <a:gdLst>
              <a:gd name="connsiteX0" fmla="*/ 0 w 1920240"/>
              <a:gd name="connsiteY0" fmla="*/ 277487 h 361307"/>
              <a:gd name="connsiteX1" fmla="*/ 297180 w 1920240"/>
              <a:gd name="connsiteY1" fmla="*/ 26027 h 361307"/>
              <a:gd name="connsiteX2" fmla="*/ 685800 w 1920240"/>
              <a:gd name="connsiteY2" fmla="*/ 26027 h 361307"/>
              <a:gd name="connsiteX3" fmla="*/ 1104900 w 1920240"/>
              <a:gd name="connsiteY3" fmla="*/ 186047 h 361307"/>
              <a:gd name="connsiteX4" fmla="*/ 1623060 w 1920240"/>
              <a:gd name="connsiteY4" fmla="*/ 323207 h 361307"/>
              <a:gd name="connsiteX5" fmla="*/ 1920240 w 1920240"/>
              <a:gd name="connsiteY5" fmla="*/ 361307 h 36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361307">
                <a:moveTo>
                  <a:pt x="0" y="277487"/>
                </a:moveTo>
                <a:cubicBezTo>
                  <a:pt x="91440" y="172712"/>
                  <a:pt x="182880" y="67937"/>
                  <a:pt x="297180" y="26027"/>
                </a:cubicBezTo>
                <a:cubicBezTo>
                  <a:pt x="411480" y="-15883"/>
                  <a:pt x="551180" y="-643"/>
                  <a:pt x="685800" y="26027"/>
                </a:cubicBezTo>
                <a:cubicBezTo>
                  <a:pt x="820420" y="52697"/>
                  <a:pt x="948690" y="136517"/>
                  <a:pt x="1104900" y="186047"/>
                </a:cubicBezTo>
                <a:cubicBezTo>
                  <a:pt x="1261110" y="235577"/>
                  <a:pt x="1487170" y="293997"/>
                  <a:pt x="1623060" y="323207"/>
                </a:cubicBezTo>
                <a:cubicBezTo>
                  <a:pt x="1758950" y="352417"/>
                  <a:pt x="1839595" y="356862"/>
                  <a:pt x="1920240" y="36130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876800" y="3242310"/>
            <a:ext cx="245609" cy="1424940"/>
          </a:xfrm>
          <a:custGeom>
            <a:avLst/>
            <a:gdLst>
              <a:gd name="connsiteX0" fmla="*/ 76200 w 245609"/>
              <a:gd name="connsiteY0" fmla="*/ 0 h 1424940"/>
              <a:gd name="connsiteX1" fmla="*/ 205740 w 245609"/>
              <a:gd name="connsiteY1" fmla="*/ 426720 h 1424940"/>
              <a:gd name="connsiteX2" fmla="*/ 243840 w 245609"/>
              <a:gd name="connsiteY2" fmla="*/ 845820 h 1424940"/>
              <a:gd name="connsiteX3" fmla="*/ 160020 w 245609"/>
              <a:gd name="connsiteY3" fmla="*/ 1173480 h 1424940"/>
              <a:gd name="connsiteX4" fmla="*/ 0 w 245609"/>
              <a:gd name="connsiteY4" fmla="*/ 142494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609" h="1424940">
                <a:moveTo>
                  <a:pt x="76200" y="0"/>
                </a:moveTo>
                <a:cubicBezTo>
                  <a:pt x="127000" y="142875"/>
                  <a:pt x="177800" y="285750"/>
                  <a:pt x="205740" y="426720"/>
                </a:cubicBezTo>
                <a:cubicBezTo>
                  <a:pt x="233680" y="567690"/>
                  <a:pt x="251460" y="721360"/>
                  <a:pt x="243840" y="845820"/>
                </a:cubicBezTo>
                <a:cubicBezTo>
                  <a:pt x="236220" y="970280"/>
                  <a:pt x="200660" y="1076960"/>
                  <a:pt x="160020" y="1173480"/>
                </a:cubicBezTo>
                <a:cubicBezTo>
                  <a:pt x="119380" y="1270000"/>
                  <a:pt x="59690" y="1347470"/>
                  <a:pt x="0" y="142494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5089474">
            <a:off x="4877900" y="4783213"/>
            <a:ext cx="655231" cy="315114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3296147">
            <a:off x="11866" y="4524995"/>
            <a:ext cx="501413" cy="315578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62437" y="3646170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312445" y="1782086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962602" y="1803350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-900608" y="3333750"/>
            <a:ext cx="3324225" cy="2028825"/>
          </a:xfrm>
          <a:custGeom>
            <a:avLst/>
            <a:gdLst>
              <a:gd name="connsiteX0" fmla="*/ 152400 w 3324225"/>
              <a:gd name="connsiteY0" fmla="*/ 219075 h 2028825"/>
              <a:gd name="connsiteX1" fmla="*/ 1828800 w 3324225"/>
              <a:gd name="connsiteY1" fmla="*/ 0 h 2028825"/>
              <a:gd name="connsiteX2" fmla="*/ 3324225 w 3324225"/>
              <a:gd name="connsiteY2" fmla="*/ 1695450 h 2028825"/>
              <a:gd name="connsiteX3" fmla="*/ 2514600 w 3324225"/>
              <a:gd name="connsiteY3" fmla="*/ 2028825 h 2028825"/>
              <a:gd name="connsiteX4" fmla="*/ 28575 w 3324225"/>
              <a:gd name="connsiteY4" fmla="*/ 1933575 h 2028825"/>
              <a:gd name="connsiteX5" fmla="*/ 0 w 3324225"/>
              <a:gd name="connsiteY5" fmla="*/ 247650 h 2028825"/>
              <a:gd name="connsiteX6" fmla="*/ 95250 w 3324225"/>
              <a:gd name="connsiteY6" fmla="*/ 219075 h 2028825"/>
              <a:gd name="connsiteX7" fmla="*/ 19050 w 3324225"/>
              <a:gd name="connsiteY7" fmla="*/ 24765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25" h="2028825">
                <a:moveTo>
                  <a:pt x="152400" y="219075"/>
                </a:moveTo>
                <a:lnTo>
                  <a:pt x="1828800" y="0"/>
                </a:lnTo>
                <a:lnTo>
                  <a:pt x="3324225" y="1695450"/>
                </a:lnTo>
                <a:lnTo>
                  <a:pt x="2514600" y="2028825"/>
                </a:lnTo>
                <a:lnTo>
                  <a:pt x="28575" y="1933575"/>
                </a:lnTo>
                <a:lnTo>
                  <a:pt x="0" y="247650"/>
                </a:lnTo>
                <a:lnTo>
                  <a:pt x="95250" y="219075"/>
                </a:lnTo>
                <a:lnTo>
                  <a:pt x="19050" y="24765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038350" y="1083146"/>
            <a:ext cx="7219950" cy="4152900"/>
          </a:xfrm>
          <a:custGeom>
            <a:avLst/>
            <a:gdLst>
              <a:gd name="connsiteX0" fmla="*/ 0 w 7219950"/>
              <a:gd name="connsiteY0" fmla="*/ 1809750 h 4152900"/>
              <a:gd name="connsiteX1" fmla="*/ 7219950 w 7219950"/>
              <a:gd name="connsiteY1" fmla="*/ 0 h 4152900"/>
              <a:gd name="connsiteX2" fmla="*/ 7210425 w 7219950"/>
              <a:gd name="connsiteY2" fmla="*/ 4152900 h 4152900"/>
              <a:gd name="connsiteX3" fmla="*/ 257175 w 7219950"/>
              <a:gd name="connsiteY3" fmla="*/ 4133850 h 4152900"/>
              <a:gd name="connsiteX4" fmla="*/ 0 w 7219950"/>
              <a:gd name="connsiteY4" fmla="*/ 180975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9950" h="4152900">
                <a:moveTo>
                  <a:pt x="0" y="1809750"/>
                </a:moveTo>
                <a:lnTo>
                  <a:pt x="7219950" y="0"/>
                </a:lnTo>
                <a:lnTo>
                  <a:pt x="7210425" y="4152900"/>
                </a:lnTo>
                <a:lnTo>
                  <a:pt x="257175" y="4133850"/>
                </a:lnTo>
                <a:lnTo>
                  <a:pt x="0" y="180975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63689" y="-152400"/>
            <a:ext cx="7418412" cy="3286125"/>
          </a:xfrm>
          <a:custGeom>
            <a:avLst/>
            <a:gdLst>
              <a:gd name="connsiteX0" fmla="*/ 647700 w 7820025"/>
              <a:gd name="connsiteY0" fmla="*/ 152400 h 3286125"/>
              <a:gd name="connsiteX1" fmla="*/ 0 w 7820025"/>
              <a:gd name="connsiteY1" fmla="*/ 3286125 h 3286125"/>
              <a:gd name="connsiteX2" fmla="*/ 7820025 w 7820025"/>
              <a:gd name="connsiteY2" fmla="*/ 1381125 h 3286125"/>
              <a:gd name="connsiteX3" fmla="*/ 7820025 w 7820025"/>
              <a:gd name="connsiteY3" fmla="*/ 47625 h 3286125"/>
              <a:gd name="connsiteX4" fmla="*/ 695325 w 7820025"/>
              <a:gd name="connsiteY4" fmla="*/ 0 h 3286125"/>
              <a:gd name="connsiteX5" fmla="*/ 647700 w 7820025"/>
              <a:gd name="connsiteY5" fmla="*/ 152400 h 3286125"/>
              <a:gd name="connsiteX0" fmla="*/ 647700 w 7820025"/>
              <a:gd name="connsiteY0" fmla="*/ 152400 h 3286125"/>
              <a:gd name="connsiteX1" fmla="*/ 0 w 7820025"/>
              <a:gd name="connsiteY1" fmla="*/ 3286125 h 3286125"/>
              <a:gd name="connsiteX2" fmla="*/ 7820025 w 7820025"/>
              <a:gd name="connsiteY2" fmla="*/ 1381125 h 3286125"/>
              <a:gd name="connsiteX3" fmla="*/ 7561622 w 7820025"/>
              <a:gd name="connsiteY3" fmla="*/ 47625 h 3286125"/>
              <a:gd name="connsiteX4" fmla="*/ 695325 w 7820025"/>
              <a:gd name="connsiteY4" fmla="*/ 0 h 3286125"/>
              <a:gd name="connsiteX5" fmla="*/ 647700 w 7820025"/>
              <a:gd name="connsiteY5" fmla="*/ 152400 h 3286125"/>
              <a:gd name="connsiteX0" fmla="*/ 647700 w 7820025"/>
              <a:gd name="connsiteY0" fmla="*/ 152400 h 3286125"/>
              <a:gd name="connsiteX1" fmla="*/ 0 w 7820025"/>
              <a:gd name="connsiteY1" fmla="*/ 3286125 h 3286125"/>
              <a:gd name="connsiteX2" fmla="*/ 7820025 w 7820025"/>
              <a:gd name="connsiteY2" fmla="*/ 1381125 h 3286125"/>
              <a:gd name="connsiteX3" fmla="*/ 7730578 w 7820025"/>
              <a:gd name="connsiteY3" fmla="*/ 104775 h 3286125"/>
              <a:gd name="connsiteX4" fmla="*/ 695325 w 7820025"/>
              <a:gd name="connsiteY4" fmla="*/ 0 h 3286125"/>
              <a:gd name="connsiteX5" fmla="*/ 647700 w 7820025"/>
              <a:gd name="connsiteY5" fmla="*/ 152400 h 3286125"/>
              <a:gd name="connsiteX0" fmla="*/ 647700 w 7740516"/>
              <a:gd name="connsiteY0" fmla="*/ 152400 h 3286125"/>
              <a:gd name="connsiteX1" fmla="*/ 0 w 7740516"/>
              <a:gd name="connsiteY1" fmla="*/ 3286125 h 3286125"/>
              <a:gd name="connsiteX2" fmla="*/ 7740516 w 7740516"/>
              <a:gd name="connsiteY2" fmla="*/ 1390650 h 3286125"/>
              <a:gd name="connsiteX3" fmla="*/ 7730578 w 7740516"/>
              <a:gd name="connsiteY3" fmla="*/ 104775 h 3286125"/>
              <a:gd name="connsiteX4" fmla="*/ 695325 w 7740516"/>
              <a:gd name="connsiteY4" fmla="*/ 0 h 3286125"/>
              <a:gd name="connsiteX5" fmla="*/ 647700 w 7740516"/>
              <a:gd name="connsiteY5" fmla="*/ 152400 h 328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0516" h="3286125">
                <a:moveTo>
                  <a:pt x="647700" y="152400"/>
                </a:moveTo>
                <a:lnTo>
                  <a:pt x="0" y="3286125"/>
                </a:lnTo>
                <a:lnTo>
                  <a:pt x="7740516" y="1390650"/>
                </a:lnTo>
                <a:cubicBezTo>
                  <a:pt x="7737203" y="962025"/>
                  <a:pt x="7733891" y="533400"/>
                  <a:pt x="7730578" y="104775"/>
                </a:cubicBezTo>
                <a:lnTo>
                  <a:pt x="695325" y="0"/>
                </a:lnTo>
                <a:lnTo>
                  <a:pt x="647700" y="15240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95289" y="205011"/>
            <a:ext cx="7589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Franklin Gothic Heavy" panose="020B0903020102020204" pitchFamily="34" charset="0"/>
              </a:rPr>
              <a:t>В ХОДЕ ОБСУЖДЕНИЯ УЧАСТНИКИ ВСЕГДА ВЫХОДИЛИ НА ФИЛОСОФСКИЕ ПРОБЛЕМЫ</a:t>
            </a:r>
            <a:endParaRPr lang="ru-RU" sz="2800" dirty="0">
              <a:latin typeface="Franklin Gothic Heavy" panose="020B0903020102020204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244168" y="2336676"/>
            <a:ext cx="3753441" cy="2492711"/>
          </a:xfrm>
          <a:custGeom>
            <a:avLst/>
            <a:gdLst>
              <a:gd name="connsiteX0" fmla="*/ 816861 w 4141107"/>
              <a:gd name="connsiteY0" fmla="*/ 2410467 h 2750166"/>
              <a:gd name="connsiteX1" fmla="*/ 7236 w 4141107"/>
              <a:gd name="connsiteY1" fmla="*/ 1200792 h 2750166"/>
              <a:gd name="connsiteX2" fmla="*/ 531111 w 4141107"/>
              <a:gd name="connsiteY2" fmla="*/ 95892 h 2750166"/>
              <a:gd name="connsiteX3" fmla="*/ 2302761 w 4141107"/>
              <a:gd name="connsiteY3" fmla="*/ 191142 h 2750166"/>
              <a:gd name="connsiteX4" fmla="*/ 3807711 w 4141107"/>
              <a:gd name="connsiteY4" fmla="*/ 1276992 h 2750166"/>
              <a:gd name="connsiteX5" fmla="*/ 3874386 w 4141107"/>
              <a:gd name="connsiteY5" fmla="*/ 2677167 h 2750166"/>
              <a:gd name="connsiteX6" fmla="*/ 816861 w 4141107"/>
              <a:gd name="connsiteY6" fmla="*/ 2410467 h 27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1107" h="2750166">
                <a:moveTo>
                  <a:pt x="816861" y="2410467"/>
                </a:moveTo>
                <a:cubicBezTo>
                  <a:pt x="172336" y="2164405"/>
                  <a:pt x="54861" y="1586554"/>
                  <a:pt x="7236" y="1200792"/>
                </a:cubicBezTo>
                <a:cubicBezTo>
                  <a:pt x="-40389" y="815030"/>
                  <a:pt x="148524" y="264167"/>
                  <a:pt x="531111" y="95892"/>
                </a:cubicBezTo>
                <a:cubicBezTo>
                  <a:pt x="913698" y="-72383"/>
                  <a:pt x="1756661" y="-5708"/>
                  <a:pt x="2302761" y="191142"/>
                </a:cubicBezTo>
                <a:cubicBezTo>
                  <a:pt x="2848861" y="387992"/>
                  <a:pt x="3545774" y="862655"/>
                  <a:pt x="3807711" y="1276992"/>
                </a:cubicBezTo>
                <a:cubicBezTo>
                  <a:pt x="4069648" y="1691329"/>
                  <a:pt x="4371273" y="2488255"/>
                  <a:pt x="3874386" y="2677167"/>
                </a:cubicBezTo>
                <a:cubicBezTo>
                  <a:pt x="3377499" y="2866079"/>
                  <a:pt x="1461386" y="2656529"/>
                  <a:pt x="816861" y="2410467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D:\Документы\46_Коми_Конференция\Фотки\чб\обсуждение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2" y="2398388"/>
            <a:ext cx="3551367" cy="292516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32334" y="2487486"/>
            <a:ext cx="3828971" cy="2402926"/>
          </a:xfrm>
          <a:custGeom>
            <a:avLst/>
            <a:gdLst>
              <a:gd name="connsiteX0" fmla="*/ 536684 w 3938783"/>
              <a:gd name="connsiteY0" fmla="*/ 755898 h 2174522"/>
              <a:gd name="connsiteX1" fmla="*/ 1207244 w 3938783"/>
              <a:gd name="connsiteY1" fmla="*/ 47238 h 2174522"/>
              <a:gd name="connsiteX2" fmla="*/ 2403584 w 3938783"/>
              <a:gd name="connsiteY2" fmla="*/ 268218 h 2174522"/>
              <a:gd name="connsiteX3" fmla="*/ 3165584 w 3938783"/>
              <a:gd name="connsiteY3" fmla="*/ 16758 h 2174522"/>
              <a:gd name="connsiteX4" fmla="*/ 3935204 w 3938783"/>
              <a:gd name="connsiteY4" fmla="*/ 839718 h 2174522"/>
              <a:gd name="connsiteX5" fmla="*/ 3394184 w 3938783"/>
              <a:gd name="connsiteY5" fmla="*/ 1967478 h 2174522"/>
              <a:gd name="connsiteX6" fmla="*/ 2091164 w 3938783"/>
              <a:gd name="connsiteY6" fmla="*/ 2005578 h 2174522"/>
              <a:gd name="connsiteX7" fmla="*/ 1237724 w 3938783"/>
              <a:gd name="connsiteY7" fmla="*/ 2157978 h 2174522"/>
              <a:gd name="connsiteX8" fmla="*/ 18524 w 3938783"/>
              <a:gd name="connsiteY8" fmla="*/ 1563618 h 2174522"/>
              <a:gd name="connsiteX9" fmla="*/ 536684 w 3938783"/>
              <a:gd name="connsiteY9" fmla="*/ 755898 h 2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8783" h="2174522">
                <a:moveTo>
                  <a:pt x="536684" y="755898"/>
                </a:moveTo>
                <a:cubicBezTo>
                  <a:pt x="734804" y="503168"/>
                  <a:pt x="896094" y="128518"/>
                  <a:pt x="1207244" y="47238"/>
                </a:cubicBezTo>
                <a:cubicBezTo>
                  <a:pt x="1518394" y="-34042"/>
                  <a:pt x="2077194" y="273298"/>
                  <a:pt x="2403584" y="268218"/>
                </a:cubicBezTo>
                <a:cubicBezTo>
                  <a:pt x="2729974" y="263138"/>
                  <a:pt x="2910314" y="-78492"/>
                  <a:pt x="3165584" y="16758"/>
                </a:cubicBezTo>
                <a:cubicBezTo>
                  <a:pt x="3420854" y="112008"/>
                  <a:pt x="3897104" y="514598"/>
                  <a:pt x="3935204" y="839718"/>
                </a:cubicBezTo>
                <a:cubicBezTo>
                  <a:pt x="3973304" y="1164838"/>
                  <a:pt x="3701524" y="1773168"/>
                  <a:pt x="3394184" y="1967478"/>
                </a:cubicBezTo>
                <a:cubicBezTo>
                  <a:pt x="3086844" y="2161788"/>
                  <a:pt x="2450574" y="1973828"/>
                  <a:pt x="2091164" y="2005578"/>
                </a:cubicBezTo>
                <a:cubicBezTo>
                  <a:pt x="1731754" y="2037328"/>
                  <a:pt x="1583164" y="2231638"/>
                  <a:pt x="1237724" y="2157978"/>
                </a:cubicBezTo>
                <a:cubicBezTo>
                  <a:pt x="892284" y="2084318"/>
                  <a:pt x="131554" y="1802378"/>
                  <a:pt x="18524" y="1563618"/>
                </a:cubicBezTo>
                <a:cubicBezTo>
                  <a:pt x="-94506" y="1324858"/>
                  <a:pt x="338564" y="1008628"/>
                  <a:pt x="536684" y="755898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157042" y="2529840"/>
            <a:ext cx="746760" cy="1226820"/>
          </a:xfrm>
          <a:custGeom>
            <a:avLst/>
            <a:gdLst>
              <a:gd name="connsiteX0" fmla="*/ 0 w 746760"/>
              <a:gd name="connsiteY0" fmla="*/ 0 h 1226820"/>
              <a:gd name="connsiteX1" fmla="*/ 106680 w 746760"/>
              <a:gd name="connsiteY1" fmla="*/ 198120 h 1226820"/>
              <a:gd name="connsiteX2" fmla="*/ 137160 w 746760"/>
              <a:gd name="connsiteY2" fmla="*/ 403860 h 1226820"/>
              <a:gd name="connsiteX3" fmla="*/ 243840 w 746760"/>
              <a:gd name="connsiteY3" fmla="*/ 579120 h 1226820"/>
              <a:gd name="connsiteX4" fmla="*/ 449580 w 746760"/>
              <a:gd name="connsiteY4" fmla="*/ 670560 h 1226820"/>
              <a:gd name="connsiteX5" fmla="*/ 662940 w 746760"/>
              <a:gd name="connsiteY5" fmla="*/ 1036320 h 1226820"/>
              <a:gd name="connsiteX6" fmla="*/ 746760 w 746760"/>
              <a:gd name="connsiteY6" fmla="*/ 1226820 h 12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760" h="1226820">
                <a:moveTo>
                  <a:pt x="0" y="0"/>
                </a:moveTo>
                <a:cubicBezTo>
                  <a:pt x="41910" y="65405"/>
                  <a:pt x="83820" y="130810"/>
                  <a:pt x="106680" y="198120"/>
                </a:cubicBezTo>
                <a:cubicBezTo>
                  <a:pt x="129540" y="265430"/>
                  <a:pt x="114300" y="340360"/>
                  <a:pt x="137160" y="403860"/>
                </a:cubicBezTo>
                <a:cubicBezTo>
                  <a:pt x="160020" y="467360"/>
                  <a:pt x="191770" y="534670"/>
                  <a:pt x="243840" y="579120"/>
                </a:cubicBezTo>
                <a:cubicBezTo>
                  <a:pt x="295910" y="623570"/>
                  <a:pt x="379730" y="594360"/>
                  <a:pt x="449580" y="670560"/>
                </a:cubicBezTo>
                <a:cubicBezTo>
                  <a:pt x="519430" y="746760"/>
                  <a:pt x="613410" y="943610"/>
                  <a:pt x="662940" y="1036320"/>
                </a:cubicBezTo>
                <a:cubicBezTo>
                  <a:pt x="712470" y="1129030"/>
                  <a:pt x="729615" y="1177925"/>
                  <a:pt x="746760" y="122682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0942" y="2560320"/>
            <a:ext cx="1059180" cy="1432560"/>
          </a:xfrm>
          <a:custGeom>
            <a:avLst/>
            <a:gdLst>
              <a:gd name="connsiteX0" fmla="*/ 1059180 w 1059180"/>
              <a:gd name="connsiteY0" fmla="*/ 0 h 1432560"/>
              <a:gd name="connsiteX1" fmla="*/ 800100 w 1059180"/>
              <a:gd name="connsiteY1" fmla="*/ 220980 h 1432560"/>
              <a:gd name="connsiteX2" fmla="*/ 464820 w 1059180"/>
              <a:gd name="connsiteY2" fmla="*/ 762000 h 1432560"/>
              <a:gd name="connsiteX3" fmla="*/ 160020 w 1059180"/>
              <a:gd name="connsiteY3" fmla="*/ 1120140 h 1432560"/>
              <a:gd name="connsiteX4" fmla="*/ 0 w 1059180"/>
              <a:gd name="connsiteY4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80" h="1432560">
                <a:moveTo>
                  <a:pt x="1059180" y="0"/>
                </a:moveTo>
                <a:cubicBezTo>
                  <a:pt x="979170" y="46990"/>
                  <a:pt x="899160" y="93980"/>
                  <a:pt x="800100" y="220980"/>
                </a:cubicBezTo>
                <a:cubicBezTo>
                  <a:pt x="701040" y="347980"/>
                  <a:pt x="571500" y="612140"/>
                  <a:pt x="464820" y="762000"/>
                </a:cubicBezTo>
                <a:cubicBezTo>
                  <a:pt x="358140" y="911860"/>
                  <a:pt x="237490" y="1008380"/>
                  <a:pt x="160020" y="1120140"/>
                </a:cubicBezTo>
                <a:cubicBezTo>
                  <a:pt x="82550" y="1231900"/>
                  <a:pt x="41275" y="1332230"/>
                  <a:pt x="0" y="143256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08335" y="2486445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9414092">
            <a:off x="228875" y="2916694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12519153">
            <a:off x="3913753" y="3582337"/>
            <a:ext cx="258616" cy="821086"/>
          </a:xfrm>
          <a:custGeom>
            <a:avLst/>
            <a:gdLst>
              <a:gd name="connsiteX0" fmla="*/ 1112520 w 3307080"/>
              <a:gd name="connsiteY0" fmla="*/ 30480 h 1584960"/>
              <a:gd name="connsiteX1" fmla="*/ 1219200 w 3307080"/>
              <a:gd name="connsiteY1" fmla="*/ 15240 h 1584960"/>
              <a:gd name="connsiteX2" fmla="*/ 1417320 w 3307080"/>
              <a:gd name="connsiteY2" fmla="*/ 0 h 1584960"/>
              <a:gd name="connsiteX3" fmla="*/ 2057400 w 3307080"/>
              <a:gd name="connsiteY3" fmla="*/ 7620 h 1584960"/>
              <a:gd name="connsiteX4" fmla="*/ 1973580 w 3307080"/>
              <a:gd name="connsiteY4" fmla="*/ 38100 h 1584960"/>
              <a:gd name="connsiteX5" fmla="*/ 1546860 w 3307080"/>
              <a:gd name="connsiteY5" fmla="*/ 129540 h 1584960"/>
              <a:gd name="connsiteX6" fmla="*/ 1242060 w 3307080"/>
              <a:gd name="connsiteY6" fmla="*/ 182880 h 1584960"/>
              <a:gd name="connsiteX7" fmla="*/ 899160 w 3307080"/>
              <a:gd name="connsiteY7" fmla="*/ 259080 h 1584960"/>
              <a:gd name="connsiteX8" fmla="*/ 350520 w 3307080"/>
              <a:gd name="connsiteY8" fmla="*/ 365760 h 1584960"/>
              <a:gd name="connsiteX9" fmla="*/ 60960 w 3307080"/>
              <a:gd name="connsiteY9" fmla="*/ 441960 h 1584960"/>
              <a:gd name="connsiteX10" fmla="*/ 0 w 3307080"/>
              <a:gd name="connsiteY10" fmla="*/ 472440 h 1584960"/>
              <a:gd name="connsiteX11" fmla="*/ 30480 w 3307080"/>
              <a:gd name="connsiteY11" fmla="*/ 518160 h 1584960"/>
              <a:gd name="connsiteX12" fmla="*/ 91440 w 3307080"/>
              <a:gd name="connsiteY12" fmla="*/ 548640 h 1584960"/>
              <a:gd name="connsiteX13" fmla="*/ 403860 w 3307080"/>
              <a:gd name="connsiteY13" fmla="*/ 594360 h 1584960"/>
              <a:gd name="connsiteX14" fmla="*/ 693420 w 3307080"/>
              <a:gd name="connsiteY14" fmla="*/ 609600 h 1584960"/>
              <a:gd name="connsiteX15" fmla="*/ 1668780 w 3307080"/>
              <a:gd name="connsiteY15" fmla="*/ 632460 h 1584960"/>
              <a:gd name="connsiteX16" fmla="*/ 1516380 w 3307080"/>
              <a:gd name="connsiteY16" fmla="*/ 670560 h 1584960"/>
              <a:gd name="connsiteX17" fmla="*/ 1417320 w 3307080"/>
              <a:gd name="connsiteY17" fmla="*/ 693420 h 1584960"/>
              <a:gd name="connsiteX18" fmla="*/ 1272540 w 3307080"/>
              <a:gd name="connsiteY18" fmla="*/ 708660 h 1584960"/>
              <a:gd name="connsiteX19" fmla="*/ 830580 w 3307080"/>
              <a:gd name="connsiteY19" fmla="*/ 792480 h 1584960"/>
              <a:gd name="connsiteX20" fmla="*/ 777240 w 3307080"/>
              <a:gd name="connsiteY20" fmla="*/ 815340 h 1584960"/>
              <a:gd name="connsiteX21" fmla="*/ 990600 w 3307080"/>
              <a:gd name="connsiteY21" fmla="*/ 929640 h 1584960"/>
              <a:gd name="connsiteX22" fmla="*/ 1805940 w 3307080"/>
              <a:gd name="connsiteY22" fmla="*/ 1082040 h 1584960"/>
              <a:gd name="connsiteX23" fmla="*/ 3131820 w 3307080"/>
              <a:gd name="connsiteY23" fmla="*/ 1264920 h 1584960"/>
              <a:gd name="connsiteX24" fmla="*/ 3307080 w 3307080"/>
              <a:gd name="connsiteY24" fmla="*/ 1303020 h 1584960"/>
              <a:gd name="connsiteX25" fmla="*/ 3276600 w 3307080"/>
              <a:gd name="connsiteY25" fmla="*/ 1333500 h 1584960"/>
              <a:gd name="connsiteX26" fmla="*/ 3131820 w 3307080"/>
              <a:gd name="connsiteY26" fmla="*/ 1341120 h 1584960"/>
              <a:gd name="connsiteX27" fmla="*/ 2781300 w 3307080"/>
              <a:gd name="connsiteY27" fmla="*/ 1356360 h 1584960"/>
              <a:gd name="connsiteX28" fmla="*/ 1394460 w 3307080"/>
              <a:gd name="connsiteY28" fmla="*/ 1371600 h 1584960"/>
              <a:gd name="connsiteX29" fmla="*/ 1082040 w 3307080"/>
              <a:gd name="connsiteY29" fmla="*/ 1386840 h 1584960"/>
              <a:gd name="connsiteX30" fmla="*/ 861060 w 3307080"/>
              <a:gd name="connsiteY30" fmla="*/ 1424940 h 1584960"/>
              <a:gd name="connsiteX31" fmla="*/ 883920 w 3307080"/>
              <a:gd name="connsiteY31" fmla="*/ 1470660 h 1584960"/>
              <a:gd name="connsiteX32" fmla="*/ 922020 w 3307080"/>
              <a:gd name="connsiteY32" fmla="*/ 1493520 h 1584960"/>
              <a:gd name="connsiteX33" fmla="*/ 1036320 w 3307080"/>
              <a:gd name="connsiteY33" fmla="*/ 1539240 h 1584960"/>
              <a:gd name="connsiteX34" fmla="*/ 1104900 w 3307080"/>
              <a:gd name="connsiteY34" fmla="*/ 1562100 h 1584960"/>
              <a:gd name="connsiteX35" fmla="*/ 1158240 w 3307080"/>
              <a:gd name="connsiteY35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07080" h="1584960">
                <a:moveTo>
                  <a:pt x="1112520" y="30480"/>
                </a:moveTo>
                <a:cubicBezTo>
                  <a:pt x="1148080" y="25400"/>
                  <a:pt x="1183403" y="18223"/>
                  <a:pt x="1219200" y="15240"/>
                </a:cubicBezTo>
                <a:cubicBezTo>
                  <a:pt x="1346167" y="4659"/>
                  <a:pt x="1280132" y="9799"/>
                  <a:pt x="1417320" y="0"/>
                </a:cubicBezTo>
                <a:lnTo>
                  <a:pt x="2057400" y="7620"/>
                </a:lnTo>
                <a:cubicBezTo>
                  <a:pt x="2087060" y="9652"/>
                  <a:pt x="2002497" y="31194"/>
                  <a:pt x="1973580" y="38100"/>
                </a:cubicBezTo>
                <a:cubicBezTo>
                  <a:pt x="1832089" y="71889"/>
                  <a:pt x="1690151" y="104464"/>
                  <a:pt x="1546860" y="129540"/>
                </a:cubicBezTo>
                <a:cubicBezTo>
                  <a:pt x="1445260" y="147320"/>
                  <a:pt x="1343201" y="162652"/>
                  <a:pt x="1242060" y="182880"/>
                </a:cubicBezTo>
                <a:cubicBezTo>
                  <a:pt x="1127246" y="205843"/>
                  <a:pt x="1013860" y="235552"/>
                  <a:pt x="899160" y="259080"/>
                </a:cubicBezTo>
                <a:cubicBezTo>
                  <a:pt x="716655" y="296517"/>
                  <a:pt x="531263" y="320574"/>
                  <a:pt x="350520" y="365760"/>
                </a:cubicBezTo>
                <a:cubicBezTo>
                  <a:pt x="326442" y="371779"/>
                  <a:pt x="113477" y="422863"/>
                  <a:pt x="60960" y="441960"/>
                </a:cubicBezTo>
                <a:cubicBezTo>
                  <a:pt x="39609" y="449724"/>
                  <a:pt x="20320" y="462280"/>
                  <a:pt x="0" y="472440"/>
                </a:cubicBezTo>
                <a:cubicBezTo>
                  <a:pt x="10160" y="487680"/>
                  <a:pt x="16409" y="506434"/>
                  <a:pt x="30480" y="518160"/>
                </a:cubicBezTo>
                <a:cubicBezTo>
                  <a:pt x="47933" y="532704"/>
                  <a:pt x="69791" y="541752"/>
                  <a:pt x="91440" y="548640"/>
                </a:cubicBezTo>
                <a:cubicBezTo>
                  <a:pt x="172528" y="574441"/>
                  <a:pt x="338548" y="589336"/>
                  <a:pt x="403860" y="594360"/>
                </a:cubicBezTo>
                <a:cubicBezTo>
                  <a:pt x="500229" y="601773"/>
                  <a:pt x="596881" y="604891"/>
                  <a:pt x="693420" y="609600"/>
                </a:cubicBezTo>
                <a:cubicBezTo>
                  <a:pt x="1192390" y="633940"/>
                  <a:pt x="1011175" y="624631"/>
                  <a:pt x="1668780" y="632460"/>
                </a:cubicBezTo>
                <a:cubicBezTo>
                  <a:pt x="1568879" y="672420"/>
                  <a:pt x="1619801" y="660218"/>
                  <a:pt x="1516380" y="670560"/>
                </a:cubicBezTo>
                <a:cubicBezTo>
                  <a:pt x="1483360" y="678180"/>
                  <a:pt x="1450802" y="688189"/>
                  <a:pt x="1417320" y="693420"/>
                </a:cubicBezTo>
                <a:cubicBezTo>
                  <a:pt x="1369375" y="700911"/>
                  <a:pt x="1320726" y="702924"/>
                  <a:pt x="1272540" y="708660"/>
                </a:cubicBezTo>
                <a:cubicBezTo>
                  <a:pt x="1123671" y="726383"/>
                  <a:pt x="973483" y="744846"/>
                  <a:pt x="830580" y="792480"/>
                </a:cubicBezTo>
                <a:cubicBezTo>
                  <a:pt x="812229" y="798597"/>
                  <a:pt x="795020" y="807720"/>
                  <a:pt x="777240" y="815340"/>
                </a:cubicBezTo>
                <a:cubicBezTo>
                  <a:pt x="870083" y="919788"/>
                  <a:pt x="814719" y="881672"/>
                  <a:pt x="990600" y="929640"/>
                </a:cubicBezTo>
                <a:cubicBezTo>
                  <a:pt x="1431544" y="1049897"/>
                  <a:pt x="1300056" y="1019132"/>
                  <a:pt x="1805940" y="1082040"/>
                </a:cubicBezTo>
                <a:cubicBezTo>
                  <a:pt x="2792983" y="1204781"/>
                  <a:pt x="2520721" y="1144704"/>
                  <a:pt x="3131820" y="1264920"/>
                </a:cubicBezTo>
                <a:cubicBezTo>
                  <a:pt x="3246679" y="1287515"/>
                  <a:pt x="3237285" y="1285571"/>
                  <a:pt x="3307080" y="1303020"/>
                </a:cubicBezTo>
                <a:cubicBezTo>
                  <a:pt x="3296920" y="1313180"/>
                  <a:pt x="3290640" y="1330448"/>
                  <a:pt x="3276600" y="1333500"/>
                </a:cubicBezTo>
                <a:cubicBezTo>
                  <a:pt x="3229376" y="1343766"/>
                  <a:pt x="3180095" y="1338892"/>
                  <a:pt x="3131820" y="1341120"/>
                </a:cubicBezTo>
                <a:cubicBezTo>
                  <a:pt x="3014994" y="1346512"/>
                  <a:pt x="2898232" y="1354309"/>
                  <a:pt x="2781300" y="1356360"/>
                </a:cubicBezTo>
                <a:lnTo>
                  <a:pt x="1394460" y="1371600"/>
                </a:lnTo>
                <a:cubicBezTo>
                  <a:pt x="1290320" y="1376680"/>
                  <a:pt x="1185966" y="1378459"/>
                  <a:pt x="1082040" y="1386840"/>
                </a:cubicBezTo>
                <a:cubicBezTo>
                  <a:pt x="967685" y="1396062"/>
                  <a:pt x="948481" y="1403085"/>
                  <a:pt x="861060" y="1424940"/>
                </a:cubicBezTo>
                <a:cubicBezTo>
                  <a:pt x="868680" y="1440180"/>
                  <a:pt x="872600" y="1457925"/>
                  <a:pt x="883920" y="1470660"/>
                </a:cubicBezTo>
                <a:cubicBezTo>
                  <a:pt x="893760" y="1481730"/>
                  <a:pt x="908773" y="1486896"/>
                  <a:pt x="922020" y="1493520"/>
                </a:cubicBezTo>
                <a:cubicBezTo>
                  <a:pt x="949138" y="1507079"/>
                  <a:pt x="1009044" y="1529613"/>
                  <a:pt x="1036320" y="1539240"/>
                </a:cubicBezTo>
                <a:cubicBezTo>
                  <a:pt x="1059043" y="1547260"/>
                  <a:pt x="1082338" y="1553639"/>
                  <a:pt x="1104900" y="1562100"/>
                </a:cubicBezTo>
                <a:cubicBezTo>
                  <a:pt x="1123012" y="1568892"/>
                  <a:pt x="1158240" y="1584960"/>
                  <a:pt x="1158240" y="158496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03410">
            <a:off x="130297" y="4652107"/>
            <a:ext cx="810492" cy="209467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0996" y="2467654"/>
            <a:ext cx="4615500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Недостатки </a:t>
            </a:r>
            <a:r>
              <a:rPr lang="ru-RU" b="1" dirty="0" smtClean="0">
                <a:latin typeface="Franklin Gothic Heavy" panose="020B0903020102020204" pitchFamily="34" charset="0"/>
              </a:rPr>
              <a:t>СТЕРЕОТИПНОСТИ </a:t>
            </a:r>
            <a:r>
              <a:rPr lang="ru-RU" dirty="0" smtClean="0">
                <a:latin typeface="Franklin Gothic Medium" panose="020B0603020102020204" pitchFamily="34" charset="0"/>
              </a:rPr>
              <a:t>мышления</a:t>
            </a:r>
          </a:p>
          <a:p>
            <a:pPr algn="just"/>
            <a:endParaRPr lang="ru-RU" sz="1050" dirty="0" smtClean="0">
              <a:latin typeface="Franklin Gothic Medium" panose="020B0603020102020204" pitchFamily="34" charset="0"/>
            </a:endParaRP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Представление </a:t>
            </a:r>
            <a:r>
              <a:rPr lang="ru-RU" dirty="0">
                <a:latin typeface="Franklin Gothic Medium" panose="020B0603020102020204" pitchFamily="34" charset="0"/>
              </a:rPr>
              <a:t>о «злых» и «добрых» </a:t>
            </a:r>
            <a:r>
              <a:rPr lang="ru-RU" dirty="0" smtClean="0">
                <a:latin typeface="Franklin Gothic Medium" panose="020B0603020102020204" pitchFamily="34" charset="0"/>
              </a:rPr>
              <a:t>героях</a:t>
            </a:r>
          </a:p>
          <a:p>
            <a:pPr algn="just"/>
            <a:endParaRPr lang="ru-RU" sz="1050" dirty="0" smtClean="0">
              <a:latin typeface="Franklin Gothic Medium" panose="020B0603020102020204" pitchFamily="34" charset="0"/>
            </a:endParaRP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В </a:t>
            </a:r>
            <a:r>
              <a:rPr lang="ru-RU" dirty="0">
                <a:latin typeface="Franklin Gothic Medium" panose="020B0603020102020204" pitchFamily="34" charset="0"/>
              </a:rPr>
              <a:t>чем принципиальная </a:t>
            </a:r>
            <a:r>
              <a:rPr lang="ru-RU" b="1" dirty="0" smtClean="0">
                <a:latin typeface="Franklin Gothic Heavy" panose="020B0903020102020204" pitchFamily="34" charset="0"/>
              </a:rPr>
              <a:t>РАЗНИЦА МЕЖДУ ДОБРОМ И ЗЛОМ</a:t>
            </a:r>
            <a:r>
              <a:rPr lang="ru-RU" dirty="0" smtClean="0">
                <a:latin typeface="Franklin Gothic Medium" panose="020B0603020102020204" pitchFamily="34" charset="0"/>
              </a:rPr>
              <a:t>?</a:t>
            </a:r>
          </a:p>
          <a:p>
            <a:pPr algn="just"/>
            <a:endParaRPr lang="ru-RU" sz="1050" dirty="0">
              <a:latin typeface="Franklin Gothic Medium" panose="020B0603020102020204" pitchFamily="34" charset="0"/>
            </a:endParaRP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Всегда </a:t>
            </a:r>
            <a:r>
              <a:rPr lang="ru-RU" dirty="0">
                <a:latin typeface="Franklin Gothic Medium" panose="020B0603020102020204" pitchFamily="34" charset="0"/>
              </a:rPr>
              <a:t>ли добро побеждает зло</a:t>
            </a:r>
            <a:r>
              <a:rPr lang="ru-RU" dirty="0" smtClean="0">
                <a:latin typeface="Franklin Gothic Medium" panose="020B0603020102020204" pitchFamily="34" charset="0"/>
              </a:rPr>
              <a:t>?</a:t>
            </a:r>
          </a:p>
          <a:p>
            <a:pPr algn="just"/>
            <a:endParaRPr lang="ru-RU" sz="1050" dirty="0">
              <a:latin typeface="Franklin Gothic Medium" panose="020B0603020102020204" pitchFamily="34" charset="0"/>
            </a:endParaRP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Приносит </a:t>
            </a:r>
            <a:r>
              <a:rPr lang="ru-RU" dirty="0">
                <a:latin typeface="Franklin Gothic Medium" panose="020B0603020102020204" pitchFamily="34" charset="0"/>
              </a:rPr>
              <a:t>ли </a:t>
            </a:r>
            <a:r>
              <a:rPr lang="ru-RU" b="1" dirty="0" smtClean="0">
                <a:latin typeface="Franklin Gothic Heavy" panose="020B0903020102020204" pitchFamily="34" charset="0"/>
              </a:rPr>
              <a:t>МЕСТЬ</a:t>
            </a:r>
            <a:r>
              <a:rPr lang="ru-RU" dirty="0" smtClean="0">
                <a:latin typeface="Franklin Gothic Medium" panose="020B0603020102020204" pitchFamily="34" charset="0"/>
              </a:rPr>
              <a:t> </a:t>
            </a:r>
            <a:r>
              <a:rPr lang="ru-RU" dirty="0">
                <a:latin typeface="Franklin Gothic Medium" panose="020B0603020102020204" pitchFamily="34" charset="0"/>
              </a:rPr>
              <a:t>удовлетворение?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01009" y="1092443"/>
            <a:ext cx="2450859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9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5286375" y="-161925"/>
            <a:ext cx="4010025" cy="5619750"/>
          </a:xfrm>
          <a:custGeom>
            <a:avLst/>
            <a:gdLst>
              <a:gd name="connsiteX0" fmla="*/ 3838575 w 4010025"/>
              <a:gd name="connsiteY0" fmla="*/ 85725 h 5619750"/>
              <a:gd name="connsiteX1" fmla="*/ 0 w 4010025"/>
              <a:gd name="connsiteY1" fmla="*/ 3171825 h 5619750"/>
              <a:gd name="connsiteX2" fmla="*/ 1333500 w 4010025"/>
              <a:gd name="connsiteY2" fmla="*/ 5619750 h 5619750"/>
              <a:gd name="connsiteX3" fmla="*/ 4000500 w 4010025"/>
              <a:gd name="connsiteY3" fmla="*/ 5429250 h 5619750"/>
              <a:gd name="connsiteX4" fmla="*/ 4010025 w 4010025"/>
              <a:gd name="connsiteY4" fmla="*/ 0 h 5619750"/>
              <a:gd name="connsiteX5" fmla="*/ 3838575 w 4010025"/>
              <a:gd name="connsiteY5" fmla="*/ 85725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0025" h="5619750">
                <a:moveTo>
                  <a:pt x="3838575" y="85725"/>
                </a:moveTo>
                <a:lnTo>
                  <a:pt x="0" y="3171825"/>
                </a:lnTo>
                <a:lnTo>
                  <a:pt x="1333500" y="5619750"/>
                </a:lnTo>
                <a:lnTo>
                  <a:pt x="4000500" y="5429250"/>
                </a:lnTo>
                <a:lnTo>
                  <a:pt x="4010025" y="0"/>
                </a:lnTo>
                <a:lnTo>
                  <a:pt x="3838575" y="85725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71450" y="-142875"/>
            <a:ext cx="9353550" cy="3533775"/>
          </a:xfrm>
          <a:custGeom>
            <a:avLst/>
            <a:gdLst>
              <a:gd name="connsiteX0" fmla="*/ 161925 w 9353550"/>
              <a:gd name="connsiteY0" fmla="*/ 2114550 h 3533775"/>
              <a:gd name="connsiteX1" fmla="*/ 6696075 w 9353550"/>
              <a:gd name="connsiteY1" fmla="*/ 3533775 h 3533775"/>
              <a:gd name="connsiteX2" fmla="*/ 9353550 w 9353550"/>
              <a:gd name="connsiteY2" fmla="*/ 95250 h 3533775"/>
              <a:gd name="connsiteX3" fmla="*/ 0 w 9353550"/>
              <a:gd name="connsiteY3" fmla="*/ 0 h 3533775"/>
              <a:gd name="connsiteX4" fmla="*/ 38100 w 9353550"/>
              <a:gd name="connsiteY4" fmla="*/ 2057400 h 353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3550" h="3533775">
                <a:moveTo>
                  <a:pt x="161925" y="2114550"/>
                </a:moveTo>
                <a:lnTo>
                  <a:pt x="6696075" y="3533775"/>
                </a:lnTo>
                <a:lnTo>
                  <a:pt x="9353550" y="95250"/>
                </a:lnTo>
                <a:lnTo>
                  <a:pt x="0" y="0"/>
                </a:lnTo>
                <a:lnTo>
                  <a:pt x="38100" y="205740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4549177" y="1773007"/>
            <a:ext cx="3489954" cy="3139886"/>
          </a:xfrm>
          <a:custGeom>
            <a:avLst/>
            <a:gdLst>
              <a:gd name="connsiteX0" fmla="*/ 1746848 w 3489954"/>
              <a:gd name="connsiteY0" fmla="*/ 3084743 h 3139886"/>
              <a:gd name="connsiteX1" fmla="*/ 3773 w 3489954"/>
              <a:gd name="connsiteY1" fmla="*/ 1884593 h 3139886"/>
              <a:gd name="connsiteX2" fmla="*/ 1289648 w 3489954"/>
              <a:gd name="connsiteY2" fmla="*/ 1217843 h 3139886"/>
              <a:gd name="connsiteX3" fmla="*/ 1575398 w 3489954"/>
              <a:gd name="connsiteY3" fmla="*/ 312968 h 3139886"/>
              <a:gd name="connsiteX4" fmla="*/ 2556473 w 3489954"/>
              <a:gd name="connsiteY4" fmla="*/ 103418 h 3139886"/>
              <a:gd name="connsiteX5" fmla="*/ 3480398 w 3489954"/>
              <a:gd name="connsiteY5" fmla="*/ 1856018 h 3139886"/>
              <a:gd name="connsiteX6" fmla="*/ 2956523 w 3489954"/>
              <a:gd name="connsiteY6" fmla="*/ 3008543 h 3139886"/>
              <a:gd name="connsiteX7" fmla="*/ 1699223 w 3489954"/>
              <a:gd name="connsiteY7" fmla="*/ 3065693 h 31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9954" h="3139886">
                <a:moveTo>
                  <a:pt x="1746848" y="3084743"/>
                </a:moveTo>
                <a:cubicBezTo>
                  <a:pt x="913410" y="2640243"/>
                  <a:pt x="79973" y="2195743"/>
                  <a:pt x="3773" y="1884593"/>
                </a:cubicBezTo>
                <a:cubicBezTo>
                  <a:pt x="-72427" y="1573443"/>
                  <a:pt x="1027711" y="1479780"/>
                  <a:pt x="1289648" y="1217843"/>
                </a:cubicBezTo>
                <a:cubicBezTo>
                  <a:pt x="1551585" y="955906"/>
                  <a:pt x="1364261" y="498705"/>
                  <a:pt x="1575398" y="312968"/>
                </a:cubicBezTo>
                <a:cubicBezTo>
                  <a:pt x="1786535" y="127231"/>
                  <a:pt x="2238973" y="-153757"/>
                  <a:pt x="2556473" y="103418"/>
                </a:cubicBezTo>
                <a:cubicBezTo>
                  <a:pt x="2873973" y="360593"/>
                  <a:pt x="3413723" y="1371831"/>
                  <a:pt x="3480398" y="1856018"/>
                </a:cubicBezTo>
                <a:cubicBezTo>
                  <a:pt x="3547073" y="2340205"/>
                  <a:pt x="3253385" y="2806931"/>
                  <a:pt x="2956523" y="3008543"/>
                </a:cubicBezTo>
                <a:cubicBezTo>
                  <a:pt x="2659661" y="3210155"/>
                  <a:pt x="2179442" y="3137924"/>
                  <a:pt x="1699223" y="3065693"/>
                </a:cubicBezTo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1683" y="28733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Heavy" panose="020B0903020102020204" pitchFamily="34" charset="0"/>
              </a:rPr>
              <a:t>УЧАСТНИКИ ОТМЕЧАЛИ НЕОБХОДИМОСТЬ УМЕНИЯ ВОСПРИНИМАТЬ И ЗАПОМИНАТЬ ДЛИННЫЙ ТЕКСТ – НАВЫКА, КОТОРОГО ИМ НЕ ХВАТИЛО ДЛЯ ДОСТИЖЕНИЯ УСПЕХА В ИГРЕ</a:t>
            </a:r>
            <a:endParaRPr lang="ru-RU" sz="2400" dirty="0">
              <a:latin typeface="Franklin Gothic Heavy" panose="020B09030201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477000" y="3177540"/>
            <a:ext cx="944880" cy="800100"/>
          </a:xfrm>
          <a:custGeom>
            <a:avLst/>
            <a:gdLst>
              <a:gd name="connsiteX0" fmla="*/ 358140 w 944880"/>
              <a:gd name="connsiteY0" fmla="*/ 0 h 800100"/>
              <a:gd name="connsiteX1" fmla="*/ 0 w 944880"/>
              <a:gd name="connsiteY1" fmla="*/ 754380 h 800100"/>
              <a:gd name="connsiteX2" fmla="*/ 944880 w 944880"/>
              <a:gd name="connsiteY2" fmla="*/ 800100 h 800100"/>
              <a:gd name="connsiteX3" fmla="*/ 937260 w 944880"/>
              <a:gd name="connsiteY3" fmla="*/ 297180 h 800100"/>
              <a:gd name="connsiteX4" fmla="*/ 358140 w 94488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880" h="800100">
                <a:moveTo>
                  <a:pt x="358140" y="0"/>
                </a:moveTo>
                <a:lnTo>
                  <a:pt x="0" y="754380"/>
                </a:lnTo>
                <a:lnTo>
                  <a:pt x="944880" y="800100"/>
                </a:lnTo>
                <a:lnTo>
                  <a:pt x="937260" y="297180"/>
                </a:lnTo>
                <a:lnTo>
                  <a:pt x="35814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D:\Документы\46_Коми_Конференция\Фотки\чб\Ев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83064"/>
            <a:ext cx="3601378" cy="347564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4283968" y="1892299"/>
            <a:ext cx="3655694" cy="2767683"/>
          </a:xfrm>
          <a:custGeom>
            <a:avLst/>
            <a:gdLst>
              <a:gd name="connsiteX0" fmla="*/ 743511 w 3655694"/>
              <a:gd name="connsiteY0" fmla="*/ 1889377 h 2767683"/>
              <a:gd name="connsiteX1" fmla="*/ 561 w 3655694"/>
              <a:gd name="connsiteY1" fmla="*/ 813052 h 2767683"/>
              <a:gd name="connsiteX2" fmla="*/ 638736 w 3655694"/>
              <a:gd name="connsiteY2" fmla="*/ 174877 h 2767683"/>
              <a:gd name="connsiteX3" fmla="*/ 1572186 w 3655694"/>
              <a:gd name="connsiteY3" fmla="*/ 451102 h 2767683"/>
              <a:gd name="connsiteX4" fmla="*/ 2372286 w 3655694"/>
              <a:gd name="connsiteY4" fmla="*/ 12952 h 2767683"/>
              <a:gd name="connsiteX5" fmla="*/ 3467661 w 3655694"/>
              <a:gd name="connsiteY5" fmla="*/ 1051177 h 2767683"/>
              <a:gd name="connsiteX6" fmla="*/ 3429561 w 3655694"/>
              <a:gd name="connsiteY6" fmla="*/ 2679952 h 2767683"/>
              <a:gd name="connsiteX7" fmla="*/ 1248336 w 3655694"/>
              <a:gd name="connsiteY7" fmla="*/ 2479927 h 2767683"/>
              <a:gd name="connsiteX8" fmla="*/ 743511 w 3655694"/>
              <a:gd name="connsiteY8" fmla="*/ 1889377 h 276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5694" h="2767683">
                <a:moveTo>
                  <a:pt x="743511" y="1889377"/>
                </a:moveTo>
                <a:cubicBezTo>
                  <a:pt x="535548" y="1611564"/>
                  <a:pt x="18023" y="1098802"/>
                  <a:pt x="561" y="813052"/>
                </a:cubicBezTo>
                <a:cubicBezTo>
                  <a:pt x="-16901" y="527302"/>
                  <a:pt x="376799" y="235202"/>
                  <a:pt x="638736" y="174877"/>
                </a:cubicBezTo>
                <a:cubicBezTo>
                  <a:pt x="900673" y="114552"/>
                  <a:pt x="1283261" y="478089"/>
                  <a:pt x="1572186" y="451102"/>
                </a:cubicBezTo>
                <a:cubicBezTo>
                  <a:pt x="1861111" y="424115"/>
                  <a:pt x="2056374" y="-87061"/>
                  <a:pt x="2372286" y="12952"/>
                </a:cubicBezTo>
                <a:cubicBezTo>
                  <a:pt x="2688199" y="112964"/>
                  <a:pt x="3291449" y="606677"/>
                  <a:pt x="3467661" y="1051177"/>
                </a:cubicBezTo>
                <a:cubicBezTo>
                  <a:pt x="3643873" y="1495677"/>
                  <a:pt x="3799448" y="2441827"/>
                  <a:pt x="3429561" y="2679952"/>
                </a:cubicBezTo>
                <a:cubicBezTo>
                  <a:pt x="3059674" y="2918077"/>
                  <a:pt x="1699186" y="2610102"/>
                  <a:pt x="1248336" y="2479927"/>
                </a:cubicBezTo>
                <a:cubicBezTo>
                  <a:pt x="797486" y="2349752"/>
                  <a:pt x="951474" y="2167190"/>
                  <a:pt x="743511" y="1889377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366245" y="2132764"/>
            <a:ext cx="1295415" cy="1441016"/>
          </a:xfrm>
          <a:custGeom>
            <a:avLst/>
            <a:gdLst>
              <a:gd name="connsiteX0" fmla="*/ 1295415 w 1295415"/>
              <a:gd name="connsiteY0" fmla="*/ 267536 h 1441016"/>
              <a:gd name="connsiteX1" fmla="*/ 876315 w 1295415"/>
              <a:gd name="connsiteY1" fmla="*/ 69416 h 1441016"/>
              <a:gd name="connsiteX2" fmla="*/ 617235 w 1295415"/>
              <a:gd name="connsiteY2" fmla="*/ 836 h 1441016"/>
              <a:gd name="connsiteX3" fmla="*/ 358155 w 1295415"/>
              <a:gd name="connsiteY3" fmla="*/ 107516 h 1441016"/>
              <a:gd name="connsiteX4" fmla="*/ 137175 w 1295415"/>
              <a:gd name="connsiteY4" fmla="*/ 290396 h 1441016"/>
              <a:gd name="connsiteX5" fmla="*/ 15 w 1295415"/>
              <a:gd name="connsiteY5" fmla="*/ 496136 h 1441016"/>
              <a:gd name="connsiteX6" fmla="*/ 144795 w 1295415"/>
              <a:gd name="connsiteY6" fmla="*/ 884756 h 1441016"/>
              <a:gd name="connsiteX7" fmla="*/ 502935 w 1295415"/>
              <a:gd name="connsiteY7" fmla="*/ 1280996 h 1441016"/>
              <a:gd name="connsiteX8" fmla="*/ 601995 w 1295415"/>
              <a:gd name="connsiteY8" fmla="*/ 1441016 h 144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415" h="1441016">
                <a:moveTo>
                  <a:pt x="1295415" y="267536"/>
                </a:moveTo>
                <a:cubicBezTo>
                  <a:pt x="1142380" y="190701"/>
                  <a:pt x="989345" y="113866"/>
                  <a:pt x="876315" y="69416"/>
                </a:cubicBezTo>
                <a:cubicBezTo>
                  <a:pt x="763285" y="24966"/>
                  <a:pt x="703595" y="-5514"/>
                  <a:pt x="617235" y="836"/>
                </a:cubicBezTo>
                <a:cubicBezTo>
                  <a:pt x="530875" y="7186"/>
                  <a:pt x="438165" y="59256"/>
                  <a:pt x="358155" y="107516"/>
                </a:cubicBezTo>
                <a:cubicBezTo>
                  <a:pt x="278145" y="155776"/>
                  <a:pt x="196865" y="225626"/>
                  <a:pt x="137175" y="290396"/>
                </a:cubicBezTo>
                <a:cubicBezTo>
                  <a:pt x="77485" y="355166"/>
                  <a:pt x="-1255" y="397076"/>
                  <a:pt x="15" y="496136"/>
                </a:cubicBezTo>
                <a:cubicBezTo>
                  <a:pt x="1285" y="595196"/>
                  <a:pt x="60975" y="753946"/>
                  <a:pt x="144795" y="884756"/>
                </a:cubicBezTo>
                <a:cubicBezTo>
                  <a:pt x="228615" y="1015566"/>
                  <a:pt x="426735" y="1188286"/>
                  <a:pt x="502935" y="1280996"/>
                </a:cubicBezTo>
                <a:cubicBezTo>
                  <a:pt x="579135" y="1373706"/>
                  <a:pt x="590565" y="1407361"/>
                  <a:pt x="601995" y="1441016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7086600" y="2270760"/>
            <a:ext cx="624840" cy="1127760"/>
          </a:xfrm>
          <a:custGeom>
            <a:avLst/>
            <a:gdLst>
              <a:gd name="connsiteX0" fmla="*/ 0 w 624840"/>
              <a:gd name="connsiteY0" fmla="*/ 0 h 1127760"/>
              <a:gd name="connsiteX1" fmla="*/ 137160 w 624840"/>
              <a:gd name="connsiteY1" fmla="*/ 464820 h 1127760"/>
              <a:gd name="connsiteX2" fmla="*/ 220980 w 624840"/>
              <a:gd name="connsiteY2" fmla="*/ 800100 h 1127760"/>
              <a:gd name="connsiteX3" fmla="*/ 472440 w 624840"/>
              <a:gd name="connsiteY3" fmla="*/ 922020 h 1127760"/>
              <a:gd name="connsiteX4" fmla="*/ 624840 w 624840"/>
              <a:gd name="connsiteY4" fmla="*/ 112776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40" h="1127760">
                <a:moveTo>
                  <a:pt x="0" y="0"/>
                </a:moveTo>
                <a:cubicBezTo>
                  <a:pt x="50165" y="165735"/>
                  <a:pt x="100330" y="331470"/>
                  <a:pt x="137160" y="464820"/>
                </a:cubicBezTo>
                <a:cubicBezTo>
                  <a:pt x="173990" y="598170"/>
                  <a:pt x="165100" y="723900"/>
                  <a:pt x="220980" y="800100"/>
                </a:cubicBezTo>
                <a:cubicBezTo>
                  <a:pt x="276860" y="876300"/>
                  <a:pt x="405130" y="867410"/>
                  <a:pt x="472440" y="922020"/>
                </a:cubicBezTo>
                <a:cubicBezTo>
                  <a:pt x="539750" y="976630"/>
                  <a:pt x="582295" y="1052195"/>
                  <a:pt x="624840" y="112776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776514" y="4290060"/>
            <a:ext cx="270206" cy="845820"/>
          </a:xfrm>
          <a:custGeom>
            <a:avLst/>
            <a:gdLst>
              <a:gd name="connsiteX0" fmla="*/ 3506 w 270206"/>
              <a:gd name="connsiteY0" fmla="*/ 845820 h 845820"/>
              <a:gd name="connsiteX1" fmla="*/ 18746 w 270206"/>
              <a:gd name="connsiteY1" fmla="*/ 510540 h 845820"/>
              <a:gd name="connsiteX2" fmla="*/ 148286 w 270206"/>
              <a:gd name="connsiteY2" fmla="*/ 220980 h 845820"/>
              <a:gd name="connsiteX3" fmla="*/ 270206 w 270206"/>
              <a:gd name="connsiteY3" fmla="*/ 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06" h="845820">
                <a:moveTo>
                  <a:pt x="3506" y="845820"/>
                </a:moveTo>
                <a:cubicBezTo>
                  <a:pt x="-939" y="730250"/>
                  <a:pt x="-5384" y="614680"/>
                  <a:pt x="18746" y="510540"/>
                </a:cubicBezTo>
                <a:cubicBezTo>
                  <a:pt x="42876" y="406400"/>
                  <a:pt x="106376" y="306070"/>
                  <a:pt x="148286" y="220980"/>
                </a:cubicBezTo>
                <a:cubicBezTo>
                  <a:pt x="190196" y="135890"/>
                  <a:pt x="230201" y="67945"/>
                  <a:pt x="270206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7946010">
            <a:off x="5058812" y="4403268"/>
            <a:ext cx="332675" cy="298251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4644008" y="3614420"/>
            <a:ext cx="157826" cy="143825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6948264" y="1892299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833503" y="4859523"/>
            <a:ext cx="153036" cy="152399"/>
          </a:xfrm>
          <a:custGeom>
            <a:avLst/>
            <a:gdLst>
              <a:gd name="connsiteX0" fmla="*/ 450850 w 2451100"/>
              <a:gd name="connsiteY0" fmla="*/ 438150 h 1866900"/>
              <a:gd name="connsiteX1" fmla="*/ 476250 w 2451100"/>
              <a:gd name="connsiteY1" fmla="*/ 387350 h 1866900"/>
              <a:gd name="connsiteX2" fmla="*/ 501650 w 2451100"/>
              <a:gd name="connsiteY2" fmla="*/ 330200 h 1866900"/>
              <a:gd name="connsiteX3" fmla="*/ 539750 w 2451100"/>
              <a:gd name="connsiteY3" fmla="*/ 266700 h 1866900"/>
              <a:gd name="connsiteX4" fmla="*/ 558800 w 2451100"/>
              <a:gd name="connsiteY4" fmla="*/ 247650 h 1866900"/>
              <a:gd name="connsiteX5" fmla="*/ 571500 w 2451100"/>
              <a:gd name="connsiteY5" fmla="*/ 222250 h 1866900"/>
              <a:gd name="connsiteX6" fmla="*/ 635000 w 2451100"/>
              <a:gd name="connsiteY6" fmla="*/ 177800 h 1866900"/>
              <a:gd name="connsiteX7" fmla="*/ 736600 w 2451100"/>
              <a:gd name="connsiteY7" fmla="*/ 114300 h 1866900"/>
              <a:gd name="connsiteX8" fmla="*/ 787400 w 2451100"/>
              <a:gd name="connsiteY8" fmla="*/ 88900 h 1866900"/>
              <a:gd name="connsiteX9" fmla="*/ 971550 w 2451100"/>
              <a:gd name="connsiteY9" fmla="*/ 19050 h 1866900"/>
              <a:gd name="connsiteX10" fmla="*/ 1092200 w 2451100"/>
              <a:gd name="connsiteY10" fmla="*/ 0 h 1866900"/>
              <a:gd name="connsiteX11" fmla="*/ 1320800 w 2451100"/>
              <a:gd name="connsiteY11" fmla="*/ 12700 h 1866900"/>
              <a:gd name="connsiteX12" fmla="*/ 1530350 w 2451100"/>
              <a:gd name="connsiteY12" fmla="*/ 76200 h 1866900"/>
              <a:gd name="connsiteX13" fmla="*/ 1892300 w 2451100"/>
              <a:gd name="connsiteY13" fmla="*/ 228600 h 1866900"/>
              <a:gd name="connsiteX14" fmla="*/ 2076450 w 2451100"/>
              <a:gd name="connsiteY14" fmla="*/ 323850 h 1866900"/>
              <a:gd name="connsiteX15" fmla="*/ 2190750 w 2451100"/>
              <a:gd name="connsiteY15" fmla="*/ 406400 h 1866900"/>
              <a:gd name="connsiteX16" fmla="*/ 2241550 w 2451100"/>
              <a:gd name="connsiteY16" fmla="*/ 444500 h 1866900"/>
              <a:gd name="connsiteX17" fmla="*/ 2286000 w 2451100"/>
              <a:gd name="connsiteY17" fmla="*/ 495300 h 1866900"/>
              <a:gd name="connsiteX18" fmla="*/ 2387600 w 2451100"/>
              <a:gd name="connsiteY18" fmla="*/ 635000 h 1866900"/>
              <a:gd name="connsiteX19" fmla="*/ 2432050 w 2451100"/>
              <a:gd name="connsiteY19" fmla="*/ 800100 h 1866900"/>
              <a:gd name="connsiteX20" fmla="*/ 2451100 w 2451100"/>
              <a:gd name="connsiteY20" fmla="*/ 914400 h 1866900"/>
              <a:gd name="connsiteX21" fmla="*/ 2438400 w 2451100"/>
              <a:gd name="connsiteY21" fmla="*/ 1117600 h 1866900"/>
              <a:gd name="connsiteX22" fmla="*/ 2406650 w 2451100"/>
              <a:gd name="connsiteY22" fmla="*/ 1250950 h 1866900"/>
              <a:gd name="connsiteX23" fmla="*/ 2381250 w 2451100"/>
              <a:gd name="connsiteY23" fmla="*/ 1314450 h 1866900"/>
              <a:gd name="connsiteX24" fmla="*/ 2343150 w 2451100"/>
              <a:gd name="connsiteY24" fmla="*/ 1365250 h 1866900"/>
              <a:gd name="connsiteX25" fmla="*/ 2235200 w 2451100"/>
              <a:gd name="connsiteY25" fmla="*/ 1524000 h 1866900"/>
              <a:gd name="connsiteX26" fmla="*/ 2178050 w 2451100"/>
              <a:gd name="connsiteY26" fmla="*/ 1574800 h 1866900"/>
              <a:gd name="connsiteX27" fmla="*/ 1993900 w 2451100"/>
              <a:gd name="connsiteY27" fmla="*/ 1695450 h 1866900"/>
              <a:gd name="connsiteX28" fmla="*/ 1917700 w 2451100"/>
              <a:gd name="connsiteY28" fmla="*/ 1733550 h 1866900"/>
              <a:gd name="connsiteX29" fmla="*/ 1847850 w 2451100"/>
              <a:gd name="connsiteY29" fmla="*/ 1758950 h 1866900"/>
              <a:gd name="connsiteX30" fmla="*/ 1790700 w 2451100"/>
              <a:gd name="connsiteY30" fmla="*/ 1790700 h 1866900"/>
              <a:gd name="connsiteX31" fmla="*/ 1581150 w 2451100"/>
              <a:gd name="connsiteY31" fmla="*/ 1841500 h 1866900"/>
              <a:gd name="connsiteX32" fmla="*/ 1428750 w 2451100"/>
              <a:gd name="connsiteY32" fmla="*/ 1866900 h 1866900"/>
              <a:gd name="connsiteX33" fmla="*/ 1016000 w 2451100"/>
              <a:gd name="connsiteY33" fmla="*/ 1860550 h 1866900"/>
              <a:gd name="connsiteX34" fmla="*/ 889000 w 2451100"/>
              <a:gd name="connsiteY34" fmla="*/ 1854200 h 1866900"/>
              <a:gd name="connsiteX35" fmla="*/ 622300 w 2451100"/>
              <a:gd name="connsiteY35" fmla="*/ 1803400 h 1866900"/>
              <a:gd name="connsiteX36" fmla="*/ 438150 w 2451100"/>
              <a:gd name="connsiteY36" fmla="*/ 1765300 h 1866900"/>
              <a:gd name="connsiteX37" fmla="*/ 285750 w 2451100"/>
              <a:gd name="connsiteY37" fmla="*/ 1701800 h 1866900"/>
              <a:gd name="connsiteX38" fmla="*/ 133350 w 2451100"/>
              <a:gd name="connsiteY38" fmla="*/ 1587500 h 1866900"/>
              <a:gd name="connsiteX39" fmla="*/ 76200 w 2451100"/>
              <a:gd name="connsiteY39" fmla="*/ 1504950 h 1866900"/>
              <a:gd name="connsiteX40" fmla="*/ 57150 w 2451100"/>
              <a:gd name="connsiteY40" fmla="*/ 1473200 h 1866900"/>
              <a:gd name="connsiteX41" fmla="*/ 44450 w 2451100"/>
              <a:gd name="connsiteY41" fmla="*/ 1435100 h 1866900"/>
              <a:gd name="connsiteX42" fmla="*/ 19050 w 2451100"/>
              <a:gd name="connsiteY42" fmla="*/ 1352550 h 1866900"/>
              <a:gd name="connsiteX43" fmla="*/ 6350 w 2451100"/>
              <a:gd name="connsiteY43" fmla="*/ 1263650 h 1866900"/>
              <a:gd name="connsiteX44" fmla="*/ 0 w 2451100"/>
              <a:gd name="connsiteY44" fmla="*/ 1219200 h 1866900"/>
              <a:gd name="connsiteX45" fmla="*/ 19050 w 2451100"/>
              <a:gd name="connsiteY45" fmla="*/ 1041400 h 1866900"/>
              <a:gd name="connsiteX46" fmla="*/ 31750 w 2451100"/>
              <a:gd name="connsiteY46" fmla="*/ 996950 h 1866900"/>
              <a:gd name="connsiteX47" fmla="*/ 44450 w 2451100"/>
              <a:gd name="connsiteY47" fmla="*/ 958850 h 1866900"/>
              <a:gd name="connsiteX48" fmla="*/ 82550 w 2451100"/>
              <a:gd name="connsiteY48" fmla="*/ 882650 h 1866900"/>
              <a:gd name="connsiteX49" fmla="*/ 95250 w 2451100"/>
              <a:gd name="connsiteY49" fmla="*/ 850900 h 1866900"/>
              <a:gd name="connsiteX50" fmla="*/ 152400 w 2451100"/>
              <a:gd name="connsiteY50" fmla="*/ 781050 h 1866900"/>
              <a:gd name="connsiteX51" fmla="*/ 222250 w 2451100"/>
              <a:gd name="connsiteY51" fmla="*/ 717550 h 1866900"/>
              <a:gd name="connsiteX52" fmla="*/ 311150 w 2451100"/>
              <a:gd name="connsiteY52" fmla="*/ 654050 h 1866900"/>
              <a:gd name="connsiteX53" fmla="*/ 400050 w 2451100"/>
              <a:gd name="connsiteY53" fmla="*/ 603250 h 1866900"/>
              <a:gd name="connsiteX54" fmla="*/ 457200 w 2451100"/>
              <a:gd name="connsiteY54" fmla="*/ 584200 h 1866900"/>
              <a:gd name="connsiteX55" fmla="*/ 508000 w 2451100"/>
              <a:gd name="connsiteY55" fmla="*/ 558800 h 1866900"/>
              <a:gd name="connsiteX56" fmla="*/ 565150 w 2451100"/>
              <a:gd name="connsiteY56" fmla="*/ 539750 h 1866900"/>
              <a:gd name="connsiteX57" fmla="*/ 622300 w 2451100"/>
              <a:gd name="connsiteY57" fmla="*/ 514350 h 1866900"/>
              <a:gd name="connsiteX58" fmla="*/ 749300 w 2451100"/>
              <a:gd name="connsiteY58" fmla="*/ 482600 h 1866900"/>
              <a:gd name="connsiteX59" fmla="*/ 806450 w 2451100"/>
              <a:gd name="connsiteY59" fmla="*/ 463550 h 1866900"/>
              <a:gd name="connsiteX60" fmla="*/ 857250 w 2451100"/>
              <a:gd name="connsiteY60" fmla="*/ 457200 h 1866900"/>
              <a:gd name="connsiteX61" fmla="*/ 990600 w 2451100"/>
              <a:gd name="connsiteY61" fmla="*/ 444500 h 1866900"/>
              <a:gd name="connsiteX62" fmla="*/ 1149350 w 2451100"/>
              <a:gd name="connsiteY62" fmla="*/ 431800 h 1866900"/>
              <a:gd name="connsiteX63" fmla="*/ 1606550 w 2451100"/>
              <a:gd name="connsiteY63" fmla="*/ 444500 h 1866900"/>
              <a:gd name="connsiteX64" fmla="*/ 1663700 w 2451100"/>
              <a:gd name="connsiteY64" fmla="*/ 463550 h 1866900"/>
              <a:gd name="connsiteX65" fmla="*/ 1765300 w 2451100"/>
              <a:gd name="connsiteY65" fmla="*/ 495300 h 1866900"/>
              <a:gd name="connsiteX66" fmla="*/ 1803400 w 2451100"/>
              <a:gd name="connsiteY66" fmla="*/ 520700 h 1866900"/>
              <a:gd name="connsiteX67" fmla="*/ 1873250 w 2451100"/>
              <a:gd name="connsiteY67" fmla="*/ 577850 h 1866900"/>
              <a:gd name="connsiteX68" fmla="*/ 1936750 w 2451100"/>
              <a:gd name="connsiteY68" fmla="*/ 660400 h 1866900"/>
              <a:gd name="connsiteX69" fmla="*/ 2000250 w 2451100"/>
              <a:gd name="connsiteY69" fmla="*/ 774700 h 1866900"/>
              <a:gd name="connsiteX70" fmla="*/ 2025650 w 2451100"/>
              <a:gd name="connsiteY70" fmla="*/ 838200 h 1866900"/>
              <a:gd name="connsiteX71" fmla="*/ 2057400 w 2451100"/>
              <a:gd name="connsiteY71" fmla="*/ 958850 h 1866900"/>
              <a:gd name="connsiteX72" fmla="*/ 2063750 w 2451100"/>
              <a:gd name="connsiteY72" fmla="*/ 1022350 h 1866900"/>
              <a:gd name="connsiteX73" fmla="*/ 2070100 w 2451100"/>
              <a:gd name="connsiteY73" fmla="*/ 1073150 h 1866900"/>
              <a:gd name="connsiteX74" fmla="*/ 2057400 w 2451100"/>
              <a:gd name="connsiteY74" fmla="*/ 1219200 h 1866900"/>
              <a:gd name="connsiteX75" fmla="*/ 2032000 w 2451100"/>
              <a:gd name="connsiteY75" fmla="*/ 1308100 h 1866900"/>
              <a:gd name="connsiteX76" fmla="*/ 2025650 w 2451100"/>
              <a:gd name="connsiteY76" fmla="*/ 1346200 h 1866900"/>
              <a:gd name="connsiteX77" fmla="*/ 1955800 w 2451100"/>
              <a:gd name="connsiteY77" fmla="*/ 1447800 h 1866900"/>
              <a:gd name="connsiteX78" fmla="*/ 1898650 w 2451100"/>
              <a:gd name="connsiteY78" fmla="*/ 1492250 h 1866900"/>
              <a:gd name="connsiteX79" fmla="*/ 1873250 w 2451100"/>
              <a:gd name="connsiteY79" fmla="*/ 1517650 h 1866900"/>
              <a:gd name="connsiteX80" fmla="*/ 1797050 w 2451100"/>
              <a:gd name="connsiteY80" fmla="*/ 1549400 h 1866900"/>
              <a:gd name="connsiteX81" fmla="*/ 1752600 w 2451100"/>
              <a:gd name="connsiteY81" fmla="*/ 1562100 h 1866900"/>
              <a:gd name="connsiteX82" fmla="*/ 1663700 w 2451100"/>
              <a:gd name="connsiteY82" fmla="*/ 1574800 h 1866900"/>
              <a:gd name="connsiteX83" fmla="*/ 1104900 w 2451100"/>
              <a:gd name="connsiteY83" fmla="*/ 1568450 h 1866900"/>
              <a:gd name="connsiteX84" fmla="*/ 1035050 w 2451100"/>
              <a:gd name="connsiteY84" fmla="*/ 1549400 h 1866900"/>
              <a:gd name="connsiteX85" fmla="*/ 914400 w 2451100"/>
              <a:gd name="connsiteY85" fmla="*/ 1524000 h 1866900"/>
              <a:gd name="connsiteX86" fmla="*/ 800100 w 2451100"/>
              <a:gd name="connsiteY86" fmla="*/ 1485900 h 1866900"/>
              <a:gd name="connsiteX87" fmla="*/ 755650 w 2451100"/>
              <a:gd name="connsiteY87" fmla="*/ 1466850 h 1866900"/>
              <a:gd name="connsiteX88" fmla="*/ 679450 w 2451100"/>
              <a:gd name="connsiteY88" fmla="*/ 1422400 h 1866900"/>
              <a:gd name="connsiteX89" fmla="*/ 577850 w 2451100"/>
              <a:gd name="connsiteY89" fmla="*/ 1333500 h 1866900"/>
              <a:gd name="connsiteX90" fmla="*/ 533400 w 2451100"/>
              <a:gd name="connsiteY90" fmla="*/ 1244600 h 1866900"/>
              <a:gd name="connsiteX91" fmla="*/ 520700 w 2451100"/>
              <a:gd name="connsiteY91" fmla="*/ 1219200 h 1866900"/>
              <a:gd name="connsiteX92" fmla="*/ 514350 w 2451100"/>
              <a:gd name="connsiteY92" fmla="*/ 1187450 h 1866900"/>
              <a:gd name="connsiteX93" fmla="*/ 508000 w 2451100"/>
              <a:gd name="connsiteY93" fmla="*/ 1162050 h 1866900"/>
              <a:gd name="connsiteX94" fmla="*/ 514350 w 2451100"/>
              <a:gd name="connsiteY94" fmla="*/ 1085850 h 1866900"/>
              <a:gd name="connsiteX95" fmla="*/ 539750 w 2451100"/>
              <a:gd name="connsiteY95" fmla="*/ 1009650 h 1866900"/>
              <a:gd name="connsiteX96" fmla="*/ 584200 w 2451100"/>
              <a:gd name="connsiteY96" fmla="*/ 933450 h 1866900"/>
              <a:gd name="connsiteX97" fmla="*/ 615950 w 2451100"/>
              <a:gd name="connsiteY97" fmla="*/ 895350 h 1866900"/>
              <a:gd name="connsiteX98" fmla="*/ 654050 w 2451100"/>
              <a:gd name="connsiteY98" fmla="*/ 863600 h 1866900"/>
              <a:gd name="connsiteX99" fmla="*/ 800100 w 2451100"/>
              <a:gd name="connsiteY99" fmla="*/ 768350 h 1866900"/>
              <a:gd name="connsiteX100" fmla="*/ 914400 w 2451100"/>
              <a:gd name="connsiteY100" fmla="*/ 730250 h 1866900"/>
              <a:gd name="connsiteX101" fmla="*/ 977900 w 2451100"/>
              <a:gd name="connsiteY101" fmla="*/ 711200 h 1866900"/>
              <a:gd name="connsiteX102" fmla="*/ 1047750 w 2451100"/>
              <a:gd name="connsiteY102" fmla="*/ 685800 h 1866900"/>
              <a:gd name="connsiteX103" fmla="*/ 1270000 w 2451100"/>
              <a:gd name="connsiteY103" fmla="*/ 654050 h 1866900"/>
              <a:gd name="connsiteX104" fmla="*/ 1460500 w 2451100"/>
              <a:gd name="connsiteY104" fmla="*/ 666750 h 1866900"/>
              <a:gd name="connsiteX105" fmla="*/ 1485900 w 2451100"/>
              <a:gd name="connsiteY105" fmla="*/ 679450 h 1866900"/>
              <a:gd name="connsiteX106" fmla="*/ 1549400 w 2451100"/>
              <a:gd name="connsiteY106" fmla="*/ 711200 h 1866900"/>
              <a:gd name="connsiteX107" fmla="*/ 1568450 w 2451100"/>
              <a:gd name="connsiteY107" fmla="*/ 730250 h 1866900"/>
              <a:gd name="connsiteX108" fmla="*/ 1593850 w 2451100"/>
              <a:gd name="connsiteY108" fmla="*/ 749300 h 1866900"/>
              <a:gd name="connsiteX109" fmla="*/ 1631950 w 2451100"/>
              <a:gd name="connsiteY109" fmla="*/ 806450 h 1866900"/>
              <a:gd name="connsiteX110" fmla="*/ 1651000 w 2451100"/>
              <a:gd name="connsiteY110" fmla="*/ 831850 h 1866900"/>
              <a:gd name="connsiteX111" fmla="*/ 1682750 w 2451100"/>
              <a:gd name="connsiteY111" fmla="*/ 908050 h 1866900"/>
              <a:gd name="connsiteX112" fmla="*/ 1695450 w 2451100"/>
              <a:gd name="connsiteY112" fmla="*/ 1022350 h 1866900"/>
              <a:gd name="connsiteX113" fmla="*/ 1689100 w 2451100"/>
              <a:gd name="connsiteY113" fmla="*/ 1098550 h 1866900"/>
              <a:gd name="connsiteX114" fmla="*/ 1663700 w 2451100"/>
              <a:gd name="connsiteY114" fmla="*/ 1168400 h 1866900"/>
              <a:gd name="connsiteX115" fmla="*/ 1593850 w 2451100"/>
              <a:gd name="connsiteY115" fmla="*/ 1263650 h 1866900"/>
              <a:gd name="connsiteX116" fmla="*/ 1568450 w 2451100"/>
              <a:gd name="connsiteY116" fmla="*/ 1282700 h 1866900"/>
              <a:gd name="connsiteX117" fmla="*/ 1536700 w 2451100"/>
              <a:gd name="connsiteY117" fmla="*/ 1289050 h 1866900"/>
              <a:gd name="connsiteX118" fmla="*/ 1511300 w 2451100"/>
              <a:gd name="connsiteY118" fmla="*/ 1301750 h 1866900"/>
              <a:gd name="connsiteX119" fmla="*/ 1441450 w 2451100"/>
              <a:gd name="connsiteY119" fmla="*/ 1327150 h 1866900"/>
              <a:gd name="connsiteX120" fmla="*/ 1409700 w 2451100"/>
              <a:gd name="connsiteY120" fmla="*/ 1333500 h 1866900"/>
              <a:gd name="connsiteX121" fmla="*/ 1212850 w 2451100"/>
              <a:gd name="connsiteY121" fmla="*/ 1327150 h 1866900"/>
              <a:gd name="connsiteX122" fmla="*/ 1174750 w 2451100"/>
              <a:gd name="connsiteY122" fmla="*/ 1314450 h 1866900"/>
              <a:gd name="connsiteX123" fmla="*/ 1143000 w 2451100"/>
              <a:gd name="connsiteY123" fmla="*/ 1301750 h 1866900"/>
              <a:gd name="connsiteX124" fmla="*/ 1117600 w 2451100"/>
              <a:gd name="connsiteY124" fmla="*/ 1289050 h 1866900"/>
              <a:gd name="connsiteX125" fmla="*/ 1092200 w 2451100"/>
              <a:gd name="connsiteY125" fmla="*/ 1282700 h 1866900"/>
              <a:gd name="connsiteX126" fmla="*/ 1009650 w 2451100"/>
              <a:gd name="connsiteY126" fmla="*/ 1187450 h 1866900"/>
              <a:gd name="connsiteX127" fmla="*/ 996950 w 2451100"/>
              <a:gd name="connsiteY127" fmla="*/ 1168400 h 1866900"/>
              <a:gd name="connsiteX128" fmla="*/ 990600 w 2451100"/>
              <a:gd name="connsiteY128" fmla="*/ 1136650 h 1866900"/>
              <a:gd name="connsiteX129" fmla="*/ 977900 w 2451100"/>
              <a:gd name="connsiteY129" fmla="*/ 1111250 h 1866900"/>
              <a:gd name="connsiteX130" fmla="*/ 984250 w 2451100"/>
              <a:gd name="connsiteY130" fmla="*/ 1035050 h 1866900"/>
              <a:gd name="connsiteX131" fmla="*/ 1016000 w 2451100"/>
              <a:gd name="connsiteY131" fmla="*/ 971550 h 1866900"/>
              <a:gd name="connsiteX132" fmla="*/ 1047750 w 2451100"/>
              <a:gd name="connsiteY132" fmla="*/ 952500 h 1866900"/>
              <a:gd name="connsiteX133" fmla="*/ 1066800 w 2451100"/>
              <a:gd name="connsiteY133" fmla="*/ 939800 h 1866900"/>
              <a:gd name="connsiteX134" fmla="*/ 1136650 w 2451100"/>
              <a:gd name="connsiteY134" fmla="*/ 914400 h 1866900"/>
              <a:gd name="connsiteX135" fmla="*/ 1200150 w 2451100"/>
              <a:gd name="connsiteY135" fmla="*/ 901700 h 1866900"/>
              <a:gd name="connsiteX136" fmla="*/ 1225550 w 2451100"/>
              <a:gd name="connsiteY136" fmla="*/ 895350 h 1866900"/>
              <a:gd name="connsiteX137" fmla="*/ 1358900 w 2451100"/>
              <a:gd name="connsiteY137" fmla="*/ 901700 h 1866900"/>
              <a:gd name="connsiteX138" fmla="*/ 1377950 w 2451100"/>
              <a:gd name="connsiteY138" fmla="*/ 914400 h 1866900"/>
              <a:gd name="connsiteX139" fmla="*/ 1447800 w 2451100"/>
              <a:gd name="connsiteY139" fmla="*/ 952500 h 1866900"/>
              <a:gd name="connsiteX140" fmla="*/ 1498600 w 2451100"/>
              <a:gd name="connsiteY140" fmla="*/ 1022350 h 1866900"/>
              <a:gd name="connsiteX141" fmla="*/ 1498600 w 2451100"/>
              <a:gd name="connsiteY141" fmla="*/ 1104900 h 1866900"/>
              <a:gd name="connsiteX142" fmla="*/ 1460500 w 2451100"/>
              <a:gd name="connsiteY142" fmla="*/ 1117600 h 1866900"/>
              <a:gd name="connsiteX143" fmla="*/ 1346200 w 2451100"/>
              <a:gd name="connsiteY143" fmla="*/ 1092200 h 1866900"/>
              <a:gd name="connsiteX144" fmla="*/ 1314450 w 2451100"/>
              <a:gd name="connsiteY144" fmla="*/ 107315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451100" h="1866900">
                <a:moveTo>
                  <a:pt x="450850" y="438150"/>
                </a:moveTo>
                <a:cubicBezTo>
                  <a:pt x="494796" y="328284"/>
                  <a:pt x="438204" y="463441"/>
                  <a:pt x="476250" y="387350"/>
                </a:cubicBezTo>
                <a:cubicBezTo>
                  <a:pt x="503466" y="332919"/>
                  <a:pt x="474717" y="377332"/>
                  <a:pt x="501650" y="330200"/>
                </a:cubicBezTo>
                <a:cubicBezTo>
                  <a:pt x="513897" y="308768"/>
                  <a:pt x="522296" y="284154"/>
                  <a:pt x="539750" y="266700"/>
                </a:cubicBezTo>
                <a:cubicBezTo>
                  <a:pt x="546100" y="260350"/>
                  <a:pt x="553580" y="254958"/>
                  <a:pt x="558800" y="247650"/>
                </a:cubicBezTo>
                <a:cubicBezTo>
                  <a:pt x="564302" y="239947"/>
                  <a:pt x="565340" y="229437"/>
                  <a:pt x="571500" y="222250"/>
                </a:cubicBezTo>
                <a:cubicBezTo>
                  <a:pt x="578073" y="214581"/>
                  <a:pt x="632857" y="179448"/>
                  <a:pt x="635000" y="177800"/>
                </a:cubicBezTo>
                <a:cubicBezTo>
                  <a:pt x="719167" y="113056"/>
                  <a:pt x="636098" y="161595"/>
                  <a:pt x="736600" y="114300"/>
                </a:cubicBezTo>
                <a:cubicBezTo>
                  <a:pt x="753730" y="106239"/>
                  <a:pt x="769999" y="96358"/>
                  <a:pt x="787400" y="88900"/>
                </a:cubicBezTo>
                <a:cubicBezTo>
                  <a:pt x="811170" y="78713"/>
                  <a:pt x="924821" y="31347"/>
                  <a:pt x="971550" y="19050"/>
                </a:cubicBezTo>
                <a:cubicBezTo>
                  <a:pt x="1019661" y="6389"/>
                  <a:pt x="1043950" y="5361"/>
                  <a:pt x="1092200" y="0"/>
                </a:cubicBezTo>
                <a:cubicBezTo>
                  <a:pt x="1168400" y="4233"/>
                  <a:pt x="1245611" y="-376"/>
                  <a:pt x="1320800" y="12700"/>
                </a:cubicBezTo>
                <a:cubicBezTo>
                  <a:pt x="1392707" y="25206"/>
                  <a:pt x="1461863" y="50968"/>
                  <a:pt x="1530350" y="76200"/>
                </a:cubicBezTo>
                <a:cubicBezTo>
                  <a:pt x="1711184" y="142823"/>
                  <a:pt x="1658133" y="120189"/>
                  <a:pt x="1892300" y="228600"/>
                </a:cubicBezTo>
                <a:cubicBezTo>
                  <a:pt x="1903827" y="233936"/>
                  <a:pt x="2057978" y="310509"/>
                  <a:pt x="2076450" y="323850"/>
                </a:cubicBezTo>
                <a:lnTo>
                  <a:pt x="2190750" y="406400"/>
                </a:lnTo>
                <a:cubicBezTo>
                  <a:pt x="2207840" y="418889"/>
                  <a:pt x="2227612" y="428570"/>
                  <a:pt x="2241550" y="444500"/>
                </a:cubicBezTo>
                <a:cubicBezTo>
                  <a:pt x="2256367" y="461433"/>
                  <a:pt x="2270648" y="478851"/>
                  <a:pt x="2286000" y="495300"/>
                </a:cubicBezTo>
                <a:cubicBezTo>
                  <a:pt x="2335696" y="548545"/>
                  <a:pt x="2356664" y="552505"/>
                  <a:pt x="2387600" y="635000"/>
                </a:cubicBezTo>
                <a:cubicBezTo>
                  <a:pt x="2420354" y="722344"/>
                  <a:pt x="2402727" y="668146"/>
                  <a:pt x="2432050" y="800100"/>
                </a:cubicBezTo>
                <a:cubicBezTo>
                  <a:pt x="2448908" y="875961"/>
                  <a:pt x="2442595" y="837855"/>
                  <a:pt x="2451100" y="914400"/>
                </a:cubicBezTo>
                <a:cubicBezTo>
                  <a:pt x="2446867" y="982133"/>
                  <a:pt x="2444834" y="1050040"/>
                  <a:pt x="2438400" y="1117600"/>
                </a:cubicBezTo>
                <a:cubicBezTo>
                  <a:pt x="2435717" y="1145768"/>
                  <a:pt x="2414888" y="1226235"/>
                  <a:pt x="2406650" y="1250950"/>
                </a:cubicBezTo>
                <a:cubicBezTo>
                  <a:pt x="2399441" y="1272577"/>
                  <a:pt x="2392321" y="1294522"/>
                  <a:pt x="2381250" y="1314450"/>
                </a:cubicBezTo>
                <a:cubicBezTo>
                  <a:pt x="2370971" y="1332953"/>
                  <a:pt x="2354649" y="1347479"/>
                  <a:pt x="2343150" y="1365250"/>
                </a:cubicBezTo>
                <a:cubicBezTo>
                  <a:pt x="2301671" y="1429354"/>
                  <a:pt x="2303438" y="1463344"/>
                  <a:pt x="2235200" y="1524000"/>
                </a:cubicBezTo>
                <a:cubicBezTo>
                  <a:pt x="2216150" y="1540933"/>
                  <a:pt x="2198356" y="1559395"/>
                  <a:pt x="2178050" y="1574800"/>
                </a:cubicBezTo>
                <a:cubicBezTo>
                  <a:pt x="2102162" y="1632370"/>
                  <a:pt x="2067137" y="1657088"/>
                  <a:pt x="1993900" y="1695450"/>
                </a:cubicBezTo>
                <a:cubicBezTo>
                  <a:pt x="1968744" y="1708627"/>
                  <a:pt x="1943743" y="1722227"/>
                  <a:pt x="1917700" y="1733550"/>
                </a:cubicBezTo>
                <a:cubicBezTo>
                  <a:pt x="1894980" y="1743428"/>
                  <a:pt x="1870443" y="1748783"/>
                  <a:pt x="1847850" y="1758950"/>
                </a:cubicBezTo>
                <a:cubicBezTo>
                  <a:pt x="1827977" y="1767893"/>
                  <a:pt x="1811238" y="1783412"/>
                  <a:pt x="1790700" y="1790700"/>
                </a:cubicBezTo>
                <a:cubicBezTo>
                  <a:pt x="1663325" y="1835898"/>
                  <a:pt x="1681252" y="1819739"/>
                  <a:pt x="1581150" y="1841500"/>
                </a:cubicBezTo>
                <a:cubicBezTo>
                  <a:pt x="1455673" y="1868778"/>
                  <a:pt x="1554941" y="1856384"/>
                  <a:pt x="1428750" y="1866900"/>
                </a:cubicBezTo>
                <a:lnTo>
                  <a:pt x="1016000" y="1860550"/>
                </a:lnTo>
                <a:cubicBezTo>
                  <a:pt x="973626" y="1859553"/>
                  <a:pt x="930947" y="1860289"/>
                  <a:pt x="889000" y="1854200"/>
                </a:cubicBezTo>
                <a:cubicBezTo>
                  <a:pt x="799440" y="1841199"/>
                  <a:pt x="711213" y="1820263"/>
                  <a:pt x="622300" y="1803400"/>
                </a:cubicBezTo>
                <a:cubicBezTo>
                  <a:pt x="596882" y="1798579"/>
                  <a:pt x="469090" y="1776171"/>
                  <a:pt x="438150" y="1765300"/>
                </a:cubicBezTo>
                <a:cubicBezTo>
                  <a:pt x="386228" y="1747057"/>
                  <a:pt x="331541" y="1732327"/>
                  <a:pt x="285750" y="1701800"/>
                </a:cubicBezTo>
                <a:cubicBezTo>
                  <a:pt x="236367" y="1668878"/>
                  <a:pt x="172505" y="1637096"/>
                  <a:pt x="133350" y="1587500"/>
                </a:cubicBezTo>
                <a:cubicBezTo>
                  <a:pt x="112612" y="1561232"/>
                  <a:pt x="93419" y="1533648"/>
                  <a:pt x="76200" y="1504950"/>
                </a:cubicBezTo>
                <a:cubicBezTo>
                  <a:pt x="69850" y="1494367"/>
                  <a:pt x="62257" y="1484436"/>
                  <a:pt x="57150" y="1473200"/>
                </a:cubicBezTo>
                <a:cubicBezTo>
                  <a:pt x="51610" y="1461013"/>
                  <a:pt x="48387" y="1447895"/>
                  <a:pt x="44450" y="1435100"/>
                </a:cubicBezTo>
                <a:cubicBezTo>
                  <a:pt x="11695" y="1328645"/>
                  <a:pt x="50851" y="1447953"/>
                  <a:pt x="19050" y="1352550"/>
                </a:cubicBezTo>
                <a:lnTo>
                  <a:pt x="6350" y="1263650"/>
                </a:lnTo>
                <a:lnTo>
                  <a:pt x="0" y="1219200"/>
                </a:lnTo>
                <a:cubicBezTo>
                  <a:pt x="1121" y="1206868"/>
                  <a:pt x="8522" y="1087021"/>
                  <a:pt x="19050" y="1041400"/>
                </a:cubicBezTo>
                <a:cubicBezTo>
                  <a:pt x="22515" y="1026385"/>
                  <a:pt x="27218" y="1011678"/>
                  <a:pt x="31750" y="996950"/>
                </a:cubicBezTo>
                <a:cubicBezTo>
                  <a:pt x="35687" y="984155"/>
                  <a:pt x="39013" y="971083"/>
                  <a:pt x="44450" y="958850"/>
                </a:cubicBezTo>
                <a:cubicBezTo>
                  <a:pt x="55984" y="932900"/>
                  <a:pt x="72003" y="909017"/>
                  <a:pt x="82550" y="882650"/>
                </a:cubicBezTo>
                <a:cubicBezTo>
                  <a:pt x="86783" y="872067"/>
                  <a:pt x="88792" y="860293"/>
                  <a:pt x="95250" y="850900"/>
                </a:cubicBezTo>
                <a:cubicBezTo>
                  <a:pt x="112293" y="826110"/>
                  <a:pt x="131128" y="802322"/>
                  <a:pt x="152400" y="781050"/>
                </a:cubicBezTo>
                <a:cubicBezTo>
                  <a:pt x="180872" y="752578"/>
                  <a:pt x="189185" y="742349"/>
                  <a:pt x="222250" y="717550"/>
                </a:cubicBezTo>
                <a:cubicBezTo>
                  <a:pt x="251383" y="695700"/>
                  <a:pt x="279532" y="672118"/>
                  <a:pt x="311150" y="654050"/>
                </a:cubicBezTo>
                <a:cubicBezTo>
                  <a:pt x="340783" y="637117"/>
                  <a:pt x="367671" y="614043"/>
                  <a:pt x="400050" y="603250"/>
                </a:cubicBezTo>
                <a:cubicBezTo>
                  <a:pt x="419100" y="596900"/>
                  <a:pt x="438632" y="591846"/>
                  <a:pt x="457200" y="584200"/>
                </a:cubicBezTo>
                <a:cubicBezTo>
                  <a:pt x="474706" y="576992"/>
                  <a:pt x="490494" y="566008"/>
                  <a:pt x="508000" y="558800"/>
                </a:cubicBezTo>
                <a:cubicBezTo>
                  <a:pt x="526568" y="551154"/>
                  <a:pt x="546435" y="547028"/>
                  <a:pt x="565150" y="539750"/>
                </a:cubicBezTo>
                <a:cubicBezTo>
                  <a:pt x="584579" y="532194"/>
                  <a:pt x="602739" y="521557"/>
                  <a:pt x="622300" y="514350"/>
                </a:cubicBezTo>
                <a:cubicBezTo>
                  <a:pt x="704077" y="484222"/>
                  <a:pt x="666473" y="504397"/>
                  <a:pt x="749300" y="482600"/>
                </a:cubicBezTo>
                <a:cubicBezTo>
                  <a:pt x="768719" y="477490"/>
                  <a:pt x="786903" y="468149"/>
                  <a:pt x="806450" y="463550"/>
                </a:cubicBezTo>
                <a:cubicBezTo>
                  <a:pt x="823061" y="459641"/>
                  <a:pt x="840275" y="458956"/>
                  <a:pt x="857250" y="457200"/>
                </a:cubicBezTo>
                <a:lnTo>
                  <a:pt x="990600" y="444500"/>
                </a:lnTo>
                <a:lnTo>
                  <a:pt x="1149350" y="431800"/>
                </a:lnTo>
                <a:cubicBezTo>
                  <a:pt x="1301750" y="436033"/>
                  <a:pt x="1454381" y="435107"/>
                  <a:pt x="1606550" y="444500"/>
                </a:cubicBezTo>
                <a:cubicBezTo>
                  <a:pt x="1626592" y="445737"/>
                  <a:pt x="1644352" y="458176"/>
                  <a:pt x="1663700" y="463550"/>
                </a:cubicBezTo>
                <a:cubicBezTo>
                  <a:pt x="1720282" y="479267"/>
                  <a:pt x="1716381" y="468959"/>
                  <a:pt x="1765300" y="495300"/>
                </a:cubicBezTo>
                <a:cubicBezTo>
                  <a:pt x="1778739" y="502536"/>
                  <a:pt x="1791275" y="511428"/>
                  <a:pt x="1803400" y="520700"/>
                </a:cubicBezTo>
                <a:cubicBezTo>
                  <a:pt x="1827297" y="538974"/>
                  <a:pt x="1853991" y="554739"/>
                  <a:pt x="1873250" y="577850"/>
                </a:cubicBezTo>
                <a:cubicBezTo>
                  <a:pt x="1895199" y="604189"/>
                  <a:pt x="1919025" y="630858"/>
                  <a:pt x="1936750" y="660400"/>
                </a:cubicBezTo>
                <a:cubicBezTo>
                  <a:pt x="1959174" y="697774"/>
                  <a:pt x="1984063" y="734232"/>
                  <a:pt x="2000250" y="774700"/>
                </a:cubicBezTo>
                <a:cubicBezTo>
                  <a:pt x="2008717" y="795867"/>
                  <a:pt x="2018119" y="816683"/>
                  <a:pt x="2025650" y="838200"/>
                </a:cubicBezTo>
                <a:cubicBezTo>
                  <a:pt x="2043160" y="888230"/>
                  <a:pt x="2046218" y="908529"/>
                  <a:pt x="2057400" y="958850"/>
                </a:cubicBezTo>
                <a:cubicBezTo>
                  <a:pt x="2059517" y="980017"/>
                  <a:pt x="2061401" y="1001208"/>
                  <a:pt x="2063750" y="1022350"/>
                </a:cubicBezTo>
                <a:cubicBezTo>
                  <a:pt x="2065635" y="1039311"/>
                  <a:pt x="2070100" y="1056085"/>
                  <a:pt x="2070100" y="1073150"/>
                </a:cubicBezTo>
                <a:cubicBezTo>
                  <a:pt x="2070100" y="1088324"/>
                  <a:pt x="2065336" y="1185868"/>
                  <a:pt x="2057400" y="1219200"/>
                </a:cubicBezTo>
                <a:cubicBezTo>
                  <a:pt x="2050262" y="1249181"/>
                  <a:pt x="2037067" y="1277700"/>
                  <a:pt x="2032000" y="1308100"/>
                </a:cubicBezTo>
                <a:cubicBezTo>
                  <a:pt x="2029883" y="1320800"/>
                  <a:pt x="2029721" y="1333986"/>
                  <a:pt x="2025650" y="1346200"/>
                </a:cubicBezTo>
                <a:cubicBezTo>
                  <a:pt x="2015147" y="1377708"/>
                  <a:pt x="1976011" y="1432080"/>
                  <a:pt x="1955800" y="1447800"/>
                </a:cubicBezTo>
                <a:cubicBezTo>
                  <a:pt x="1936750" y="1462617"/>
                  <a:pt x="1915715" y="1475185"/>
                  <a:pt x="1898650" y="1492250"/>
                </a:cubicBezTo>
                <a:cubicBezTo>
                  <a:pt x="1890183" y="1500717"/>
                  <a:pt x="1883059" y="1510784"/>
                  <a:pt x="1873250" y="1517650"/>
                </a:cubicBezTo>
                <a:cubicBezTo>
                  <a:pt x="1852279" y="1532330"/>
                  <a:pt x="1821182" y="1541975"/>
                  <a:pt x="1797050" y="1549400"/>
                </a:cubicBezTo>
                <a:cubicBezTo>
                  <a:pt x="1782322" y="1553932"/>
                  <a:pt x="1767737" y="1559217"/>
                  <a:pt x="1752600" y="1562100"/>
                </a:cubicBezTo>
                <a:cubicBezTo>
                  <a:pt x="1723194" y="1567701"/>
                  <a:pt x="1663700" y="1574800"/>
                  <a:pt x="1663700" y="1574800"/>
                </a:cubicBezTo>
                <a:lnTo>
                  <a:pt x="1104900" y="1568450"/>
                </a:lnTo>
                <a:cubicBezTo>
                  <a:pt x="1080786" y="1567476"/>
                  <a:pt x="1058552" y="1554884"/>
                  <a:pt x="1035050" y="1549400"/>
                </a:cubicBezTo>
                <a:cubicBezTo>
                  <a:pt x="995027" y="1540061"/>
                  <a:pt x="953765" y="1535809"/>
                  <a:pt x="914400" y="1524000"/>
                </a:cubicBezTo>
                <a:cubicBezTo>
                  <a:pt x="855418" y="1506305"/>
                  <a:pt x="853719" y="1507347"/>
                  <a:pt x="800100" y="1485900"/>
                </a:cubicBezTo>
                <a:cubicBezTo>
                  <a:pt x="785133" y="1479913"/>
                  <a:pt x="769915" y="1474358"/>
                  <a:pt x="755650" y="1466850"/>
                </a:cubicBezTo>
                <a:cubicBezTo>
                  <a:pt x="729628" y="1453154"/>
                  <a:pt x="702412" y="1440770"/>
                  <a:pt x="679450" y="1422400"/>
                </a:cubicBezTo>
                <a:cubicBezTo>
                  <a:pt x="632793" y="1385074"/>
                  <a:pt x="614665" y="1374405"/>
                  <a:pt x="577850" y="1333500"/>
                </a:cubicBezTo>
                <a:cubicBezTo>
                  <a:pt x="545645" y="1297716"/>
                  <a:pt x="561604" y="1301008"/>
                  <a:pt x="533400" y="1244600"/>
                </a:cubicBezTo>
                <a:lnTo>
                  <a:pt x="520700" y="1219200"/>
                </a:lnTo>
                <a:cubicBezTo>
                  <a:pt x="518583" y="1208617"/>
                  <a:pt x="516691" y="1197986"/>
                  <a:pt x="514350" y="1187450"/>
                </a:cubicBezTo>
                <a:cubicBezTo>
                  <a:pt x="512457" y="1178931"/>
                  <a:pt x="508000" y="1170777"/>
                  <a:pt x="508000" y="1162050"/>
                </a:cubicBezTo>
                <a:cubicBezTo>
                  <a:pt x="508000" y="1136562"/>
                  <a:pt x="509152" y="1110802"/>
                  <a:pt x="514350" y="1085850"/>
                </a:cubicBezTo>
                <a:cubicBezTo>
                  <a:pt x="519811" y="1059639"/>
                  <a:pt x="527776" y="1033597"/>
                  <a:pt x="539750" y="1009650"/>
                </a:cubicBezTo>
                <a:cubicBezTo>
                  <a:pt x="557887" y="973376"/>
                  <a:pt x="559243" y="966726"/>
                  <a:pt x="584200" y="933450"/>
                </a:cubicBezTo>
                <a:cubicBezTo>
                  <a:pt x="594119" y="920225"/>
                  <a:pt x="604260" y="907040"/>
                  <a:pt x="615950" y="895350"/>
                </a:cubicBezTo>
                <a:cubicBezTo>
                  <a:pt x="627640" y="883660"/>
                  <a:pt x="640900" y="873619"/>
                  <a:pt x="654050" y="863600"/>
                </a:cubicBezTo>
                <a:cubicBezTo>
                  <a:pt x="701491" y="827455"/>
                  <a:pt x="744414" y="789768"/>
                  <a:pt x="800100" y="768350"/>
                </a:cubicBezTo>
                <a:cubicBezTo>
                  <a:pt x="837584" y="753933"/>
                  <a:pt x="876166" y="742540"/>
                  <a:pt x="914400" y="730250"/>
                </a:cubicBezTo>
                <a:cubicBezTo>
                  <a:pt x="935439" y="723488"/>
                  <a:pt x="957132" y="718752"/>
                  <a:pt x="977900" y="711200"/>
                </a:cubicBezTo>
                <a:cubicBezTo>
                  <a:pt x="1001183" y="702733"/>
                  <a:pt x="1023598" y="691320"/>
                  <a:pt x="1047750" y="685800"/>
                </a:cubicBezTo>
                <a:cubicBezTo>
                  <a:pt x="1144309" y="663729"/>
                  <a:pt x="1184679" y="661806"/>
                  <a:pt x="1270000" y="654050"/>
                </a:cubicBezTo>
                <a:cubicBezTo>
                  <a:pt x="1333500" y="658283"/>
                  <a:pt x="1397295" y="659314"/>
                  <a:pt x="1460500" y="666750"/>
                </a:cubicBezTo>
                <a:cubicBezTo>
                  <a:pt x="1469901" y="667856"/>
                  <a:pt x="1477250" y="675605"/>
                  <a:pt x="1485900" y="679450"/>
                </a:cubicBezTo>
                <a:cubicBezTo>
                  <a:pt x="1516568" y="693080"/>
                  <a:pt x="1521455" y="690241"/>
                  <a:pt x="1549400" y="711200"/>
                </a:cubicBezTo>
                <a:cubicBezTo>
                  <a:pt x="1556584" y="716588"/>
                  <a:pt x="1561632" y="724406"/>
                  <a:pt x="1568450" y="730250"/>
                </a:cubicBezTo>
                <a:cubicBezTo>
                  <a:pt x="1576485" y="737138"/>
                  <a:pt x="1586366" y="741816"/>
                  <a:pt x="1593850" y="749300"/>
                </a:cubicBezTo>
                <a:cubicBezTo>
                  <a:pt x="1609670" y="765120"/>
                  <a:pt x="1619858" y="788312"/>
                  <a:pt x="1631950" y="806450"/>
                </a:cubicBezTo>
                <a:cubicBezTo>
                  <a:pt x="1637821" y="815256"/>
                  <a:pt x="1645555" y="822775"/>
                  <a:pt x="1651000" y="831850"/>
                </a:cubicBezTo>
                <a:cubicBezTo>
                  <a:pt x="1664646" y="854593"/>
                  <a:pt x="1676299" y="882247"/>
                  <a:pt x="1682750" y="908050"/>
                </a:cubicBezTo>
                <a:cubicBezTo>
                  <a:pt x="1690655" y="939671"/>
                  <a:pt x="1693247" y="995916"/>
                  <a:pt x="1695450" y="1022350"/>
                </a:cubicBezTo>
                <a:cubicBezTo>
                  <a:pt x="1693333" y="1047750"/>
                  <a:pt x="1693290" y="1073409"/>
                  <a:pt x="1689100" y="1098550"/>
                </a:cubicBezTo>
                <a:cubicBezTo>
                  <a:pt x="1687360" y="1108988"/>
                  <a:pt x="1668970" y="1156981"/>
                  <a:pt x="1663700" y="1168400"/>
                </a:cubicBezTo>
                <a:cubicBezTo>
                  <a:pt x="1642241" y="1214893"/>
                  <a:pt x="1636953" y="1231323"/>
                  <a:pt x="1593850" y="1263650"/>
                </a:cubicBezTo>
                <a:cubicBezTo>
                  <a:pt x="1585383" y="1270000"/>
                  <a:pt x="1578121" y="1278402"/>
                  <a:pt x="1568450" y="1282700"/>
                </a:cubicBezTo>
                <a:cubicBezTo>
                  <a:pt x="1558587" y="1287083"/>
                  <a:pt x="1547283" y="1286933"/>
                  <a:pt x="1536700" y="1289050"/>
                </a:cubicBezTo>
                <a:cubicBezTo>
                  <a:pt x="1528233" y="1293283"/>
                  <a:pt x="1519950" y="1297905"/>
                  <a:pt x="1511300" y="1301750"/>
                </a:cubicBezTo>
                <a:cubicBezTo>
                  <a:pt x="1493255" y="1309770"/>
                  <a:pt x="1459671" y="1322181"/>
                  <a:pt x="1441450" y="1327150"/>
                </a:cubicBezTo>
                <a:cubicBezTo>
                  <a:pt x="1431037" y="1329990"/>
                  <a:pt x="1420283" y="1331383"/>
                  <a:pt x="1409700" y="1333500"/>
                </a:cubicBezTo>
                <a:cubicBezTo>
                  <a:pt x="1344083" y="1331383"/>
                  <a:pt x="1278286" y="1332456"/>
                  <a:pt x="1212850" y="1327150"/>
                </a:cubicBezTo>
                <a:cubicBezTo>
                  <a:pt x="1199507" y="1326068"/>
                  <a:pt x="1187331" y="1319025"/>
                  <a:pt x="1174750" y="1314450"/>
                </a:cubicBezTo>
                <a:cubicBezTo>
                  <a:pt x="1164038" y="1310555"/>
                  <a:pt x="1153416" y="1306379"/>
                  <a:pt x="1143000" y="1301750"/>
                </a:cubicBezTo>
                <a:cubicBezTo>
                  <a:pt x="1134350" y="1297905"/>
                  <a:pt x="1126463" y="1292374"/>
                  <a:pt x="1117600" y="1289050"/>
                </a:cubicBezTo>
                <a:cubicBezTo>
                  <a:pt x="1109428" y="1285986"/>
                  <a:pt x="1100667" y="1284817"/>
                  <a:pt x="1092200" y="1282700"/>
                </a:cubicBezTo>
                <a:cubicBezTo>
                  <a:pt x="1061056" y="1251556"/>
                  <a:pt x="1037350" y="1228999"/>
                  <a:pt x="1009650" y="1187450"/>
                </a:cubicBezTo>
                <a:lnTo>
                  <a:pt x="996950" y="1168400"/>
                </a:lnTo>
                <a:cubicBezTo>
                  <a:pt x="994833" y="1157817"/>
                  <a:pt x="994013" y="1146889"/>
                  <a:pt x="990600" y="1136650"/>
                </a:cubicBezTo>
                <a:cubicBezTo>
                  <a:pt x="987607" y="1127670"/>
                  <a:pt x="978490" y="1120698"/>
                  <a:pt x="977900" y="1111250"/>
                </a:cubicBezTo>
                <a:cubicBezTo>
                  <a:pt x="976310" y="1085812"/>
                  <a:pt x="979821" y="1060150"/>
                  <a:pt x="984250" y="1035050"/>
                </a:cubicBezTo>
                <a:cubicBezTo>
                  <a:pt x="986518" y="1022196"/>
                  <a:pt x="1007344" y="980206"/>
                  <a:pt x="1016000" y="971550"/>
                </a:cubicBezTo>
                <a:cubicBezTo>
                  <a:pt x="1024727" y="962823"/>
                  <a:pt x="1037284" y="959041"/>
                  <a:pt x="1047750" y="952500"/>
                </a:cubicBezTo>
                <a:cubicBezTo>
                  <a:pt x="1054222" y="948455"/>
                  <a:pt x="1059974" y="943213"/>
                  <a:pt x="1066800" y="939800"/>
                </a:cubicBezTo>
                <a:cubicBezTo>
                  <a:pt x="1079425" y="933488"/>
                  <a:pt x="1124795" y="917364"/>
                  <a:pt x="1136650" y="914400"/>
                </a:cubicBezTo>
                <a:cubicBezTo>
                  <a:pt x="1157591" y="909165"/>
                  <a:pt x="1179209" y="906935"/>
                  <a:pt x="1200150" y="901700"/>
                </a:cubicBezTo>
                <a:lnTo>
                  <a:pt x="1225550" y="895350"/>
                </a:lnTo>
                <a:cubicBezTo>
                  <a:pt x="1270000" y="897467"/>
                  <a:pt x="1314743" y="896180"/>
                  <a:pt x="1358900" y="901700"/>
                </a:cubicBezTo>
                <a:cubicBezTo>
                  <a:pt x="1366473" y="902647"/>
                  <a:pt x="1371124" y="910987"/>
                  <a:pt x="1377950" y="914400"/>
                </a:cubicBezTo>
                <a:cubicBezTo>
                  <a:pt x="1400954" y="925902"/>
                  <a:pt x="1430904" y="929972"/>
                  <a:pt x="1447800" y="952500"/>
                </a:cubicBezTo>
                <a:cubicBezTo>
                  <a:pt x="1490479" y="1009405"/>
                  <a:pt x="1474159" y="985688"/>
                  <a:pt x="1498600" y="1022350"/>
                </a:cubicBezTo>
                <a:cubicBezTo>
                  <a:pt x="1505159" y="1048584"/>
                  <a:pt x="1515665" y="1078083"/>
                  <a:pt x="1498600" y="1104900"/>
                </a:cubicBezTo>
                <a:cubicBezTo>
                  <a:pt x="1491413" y="1116194"/>
                  <a:pt x="1460500" y="1117600"/>
                  <a:pt x="1460500" y="1117600"/>
                </a:cubicBezTo>
                <a:cubicBezTo>
                  <a:pt x="1354138" y="1109418"/>
                  <a:pt x="1406761" y="1125845"/>
                  <a:pt x="1346200" y="1092200"/>
                </a:cubicBezTo>
                <a:cubicBezTo>
                  <a:pt x="1314613" y="1074652"/>
                  <a:pt x="1328603" y="1087303"/>
                  <a:pt x="1314450" y="107315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4194455">
            <a:off x="7311570" y="2818102"/>
            <a:ext cx="1349936" cy="263674"/>
          </a:xfrm>
          <a:custGeom>
            <a:avLst/>
            <a:gdLst>
              <a:gd name="connsiteX0" fmla="*/ 1112520 w 3307080"/>
              <a:gd name="connsiteY0" fmla="*/ 30480 h 1584960"/>
              <a:gd name="connsiteX1" fmla="*/ 1219200 w 3307080"/>
              <a:gd name="connsiteY1" fmla="*/ 15240 h 1584960"/>
              <a:gd name="connsiteX2" fmla="*/ 1417320 w 3307080"/>
              <a:gd name="connsiteY2" fmla="*/ 0 h 1584960"/>
              <a:gd name="connsiteX3" fmla="*/ 2057400 w 3307080"/>
              <a:gd name="connsiteY3" fmla="*/ 7620 h 1584960"/>
              <a:gd name="connsiteX4" fmla="*/ 1973580 w 3307080"/>
              <a:gd name="connsiteY4" fmla="*/ 38100 h 1584960"/>
              <a:gd name="connsiteX5" fmla="*/ 1546860 w 3307080"/>
              <a:gd name="connsiteY5" fmla="*/ 129540 h 1584960"/>
              <a:gd name="connsiteX6" fmla="*/ 1242060 w 3307080"/>
              <a:gd name="connsiteY6" fmla="*/ 182880 h 1584960"/>
              <a:gd name="connsiteX7" fmla="*/ 899160 w 3307080"/>
              <a:gd name="connsiteY7" fmla="*/ 259080 h 1584960"/>
              <a:gd name="connsiteX8" fmla="*/ 350520 w 3307080"/>
              <a:gd name="connsiteY8" fmla="*/ 365760 h 1584960"/>
              <a:gd name="connsiteX9" fmla="*/ 60960 w 3307080"/>
              <a:gd name="connsiteY9" fmla="*/ 441960 h 1584960"/>
              <a:gd name="connsiteX10" fmla="*/ 0 w 3307080"/>
              <a:gd name="connsiteY10" fmla="*/ 472440 h 1584960"/>
              <a:gd name="connsiteX11" fmla="*/ 30480 w 3307080"/>
              <a:gd name="connsiteY11" fmla="*/ 518160 h 1584960"/>
              <a:gd name="connsiteX12" fmla="*/ 91440 w 3307080"/>
              <a:gd name="connsiteY12" fmla="*/ 548640 h 1584960"/>
              <a:gd name="connsiteX13" fmla="*/ 403860 w 3307080"/>
              <a:gd name="connsiteY13" fmla="*/ 594360 h 1584960"/>
              <a:gd name="connsiteX14" fmla="*/ 693420 w 3307080"/>
              <a:gd name="connsiteY14" fmla="*/ 609600 h 1584960"/>
              <a:gd name="connsiteX15" fmla="*/ 1668780 w 3307080"/>
              <a:gd name="connsiteY15" fmla="*/ 632460 h 1584960"/>
              <a:gd name="connsiteX16" fmla="*/ 1516380 w 3307080"/>
              <a:gd name="connsiteY16" fmla="*/ 670560 h 1584960"/>
              <a:gd name="connsiteX17" fmla="*/ 1417320 w 3307080"/>
              <a:gd name="connsiteY17" fmla="*/ 693420 h 1584960"/>
              <a:gd name="connsiteX18" fmla="*/ 1272540 w 3307080"/>
              <a:gd name="connsiteY18" fmla="*/ 708660 h 1584960"/>
              <a:gd name="connsiteX19" fmla="*/ 830580 w 3307080"/>
              <a:gd name="connsiteY19" fmla="*/ 792480 h 1584960"/>
              <a:gd name="connsiteX20" fmla="*/ 777240 w 3307080"/>
              <a:gd name="connsiteY20" fmla="*/ 815340 h 1584960"/>
              <a:gd name="connsiteX21" fmla="*/ 990600 w 3307080"/>
              <a:gd name="connsiteY21" fmla="*/ 929640 h 1584960"/>
              <a:gd name="connsiteX22" fmla="*/ 1805940 w 3307080"/>
              <a:gd name="connsiteY22" fmla="*/ 1082040 h 1584960"/>
              <a:gd name="connsiteX23" fmla="*/ 3131820 w 3307080"/>
              <a:gd name="connsiteY23" fmla="*/ 1264920 h 1584960"/>
              <a:gd name="connsiteX24" fmla="*/ 3307080 w 3307080"/>
              <a:gd name="connsiteY24" fmla="*/ 1303020 h 1584960"/>
              <a:gd name="connsiteX25" fmla="*/ 3276600 w 3307080"/>
              <a:gd name="connsiteY25" fmla="*/ 1333500 h 1584960"/>
              <a:gd name="connsiteX26" fmla="*/ 3131820 w 3307080"/>
              <a:gd name="connsiteY26" fmla="*/ 1341120 h 1584960"/>
              <a:gd name="connsiteX27" fmla="*/ 2781300 w 3307080"/>
              <a:gd name="connsiteY27" fmla="*/ 1356360 h 1584960"/>
              <a:gd name="connsiteX28" fmla="*/ 1394460 w 3307080"/>
              <a:gd name="connsiteY28" fmla="*/ 1371600 h 1584960"/>
              <a:gd name="connsiteX29" fmla="*/ 1082040 w 3307080"/>
              <a:gd name="connsiteY29" fmla="*/ 1386840 h 1584960"/>
              <a:gd name="connsiteX30" fmla="*/ 861060 w 3307080"/>
              <a:gd name="connsiteY30" fmla="*/ 1424940 h 1584960"/>
              <a:gd name="connsiteX31" fmla="*/ 883920 w 3307080"/>
              <a:gd name="connsiteY31" fmla="*/ 1470660 h 1584960"/>
              <a:gd name="connsiteX32" fmla="*/ 922020 w 3307080"/>
              <a:gd name="connsiteY32" fmla="*/ 1493520 h 1584960"/>
              <a:gd name="connsiteX33" fmla="*/ 1036320 w 3307080"/>
              <a:gd name="connsiteY33" fmla="*/ 1539240 h 1584960"/>
              <a:gd name="connsiteX34" fmla="*/ 1104900 w 3307080"/>
              <a:gd name="connsiteY34" fmla="*/ 1562100 h 1584960"/>
              <a:gd name="connsiteX35" fmla="*/ 1158240 w 3307080"/>
              <a:gd name="connsiteY35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07080" h="1584960">
                <a:moveTo>
                  <a:pt x="1112520" y="30480"/>
                </a:moveTo>
                <a:cubicBezTo>
                  <a:pt x="1148080" y="25400"/>
                  <a:pt x="1183403" y="18223"/>
                  <a:pt x="1219200" y="15240"/>
                </a:cubicBezTo>
                <a:cubicBezTo>
                  <a:pt x="1346167" y="4659"/>
                  <a:pt x="1280132" y="9799"/>
                  <a:pt x="1417320" y="0"/>
                </a:cubicBezTo>
                <a:lnTo>
                  <a:pt x="2057400" y="7620"/>
                </a:lnTo>
                <a:cubicBezTo>
                  <a:pt x="2087060" y="9652"/>
                  <a:pt x="2002497" y="31194"/>
                  <a:pt x="1973580" y="38100"/>
                </a:cubicBezTo>
                <a:cubicBezTo>
                  <a:pt x="1832089" y="71889"/>
                  <a:pt x="1690151" y="104464"/>
                  <a:pt x="1546860" y="129540"/>
                </a:cubicBezTo>
                <a:cubicBezTo>
                  <a:pt x="1445260" y="147320"/>
                  <a:pt x="1343201" y="162652"/>
                  <a:pt x="1242060" y="182880"/>
                </a:cubicBezTo>
                <a:cubicBezTo>
                  <a:pt x="1127246" y="205843"/>
                  <a:pt x="1013860" y="235552"/>
                  <a:pt x="899160" y="259080"/>
                </a:cubicBezTo>
                <a:cubicBezTo>
                  <a:pt x="716655" y="296517"/>
                  <a:pt x="531263" y="320574"/>
                  <a:pt x="350520" y="365760"/>
                </a:cubicBezTo>
                <a:cubicBezTo>
                  <a:pt x="326442" y="371779"/>
                  <a:pt x="113477" y="422863"/>
                  <a:pt x="60960" y="441960"/>
                </a:cubicBezTo>
                <a:cubicBezTo>
                  <a:pt x="39609" y="449724"/>
                  <a:pt x="20320" y="462280"/>
                  <a:pt x="0" y="472440"/>
                </a:cubicBezTo>
                <a:cubicBezTo>
                  <a:pt x="10160" y="487680"/>
                  <a:pt x="16409" y="506434"/>
                  <a:pt x="30480" y="518160"/>
                </a:cubicBezTo>
                <a:cubicBezTo>
                  <a:pt x="47933" y="532704"/>
                  <a:pt x="69791" y="541752"/>
                  <a:pt x="91440" y="548640"/>
                </a:cubicBezTo>
                <a:cubicBezTo>
                  <a:pt x="172528" y="574441"/>
                  <a:pt x="338548" y="589336"/>
                  <a:pt x="403860" y="594360"/>
                </a:cubicBezTo>
                <a:cubicBezTo>
                  <a:pt x="500229" y="601773"/>
                  <a:pt x="596881" y="604891"/>
                  <a:pt x="693420" y="609600"/>
                </a:cubicBezTo>
                <a:cubicBezTo>
                  <a:pt x="1192390" y="633940"/>
                  <a:pt x="1011175" y="624631"/>
                  <a:pt x="1668780" y="632460"/>
                </a:cubicBezTo>
                <a:cubicBezTo>
                  <a:pt x="1568879" y="672420"/>
                  <a:pt x="1619801" y="660218"/>
                  <a:pt x="1516380" y="670560"/>
                </a:cubicBezTo>
                <a:cubicBezTo>
                  <a:pt x="1483360" y="678180"/>
                  <a:pt x="1450802" y="688189"/>
                  <a:pt x="1417320" y="693420"/>
                </a:cubicBezTo>
                <a:cubicBezTo>
                  <a:pt x="1369375" y="700911"/>
                  <a:pt x="1320726" y="702924"/>
                  <a:pt x="1272540" y="708660"/>
                </a:cubicBezTo>
                <a:cubicBezTo>
                  <a:pt x="1123671" y="726383"/>
                  <a:pt x="973483" y="744846"/>
                  <a:pt x="830580" y="792480"/>
                </a:cubicBezTo>
                <a:cubicBezTo>
                  <a:pt x="812229" y="798597"/>
                  <a:pt x="795020" y="807720"/>
                  <a:pt x="777240" y="815340"/>
                </a:cubicBezTo>
                <a:cubicBezTo>
                  <a:pt x="870083" y="919788"/>
                  <a:pt x="814719" y="881672"/>
                  <a:pt x="990600" y="929640"/>
                </a:cubicBezTo>
                <a:cubicBezTo>
                  <a:pt x="1431544" y="1049897"/>
                  <a:pt x="1300056" y="1019132"/>
                  <a:pt x="1805940" y="1082040"/>
                </a:cubicBezTo>
                <a:cubicBezTo>
                  <a:pt x="2792983" y="1204781"/>
                  <a:pt x="2520721" y="1144704"/>
                  <a:pt x="3131820" y="1264920"/>
                </a:cubicBezTo>
                <a:cubicBezTo>
                  <a:pt x="3246679" y="1287515"/>
                  <a:pt x="3237285" y="1285571"/>
                  <a:pt x="3307080" y="1303020"/>
                </a:cubicBezTo>
                <a:cubicBezTo>
                  <a:pt x="3296920" y="1313180"/>
                  <a:pt x="3290640" y="1330448"/>
                  <a:pt x="3276600" y="1333500"/>
                </a:cubicBezTo>
                <a:cubicBezTo>
                  <a:pt x="3229376" y="1343766"/>
                  <a:pt x="3180095" y="1338892"/>
                  <a:pt x="3131820" y="1341120"/>
                </a:cubicBezTo>
                <a:cubicBezTo>
                  <a:pt x="3014994" y="1346512"/>
                  <a:pt x="2898232" y="1354309"/>
                  <a:pt x="2781300" y="1356360"/>
                </a:cubicBezTo>
                <a:lnTo>
                  <a:pt x="1394460" y="1371600"/>
                </a:lnTo>
                <a:cubicBezTo>
                  <a:pt x="1290320" y="1376680"/>
                  <a:pt x="1185966" y="1378459"/>
                  <a:pt x="1082040" y="1386840"/>
                </a:cubicBezTo>
                <a:cubicBezTo>
                  <a:pt x="967685" y="1396062"/>
                  <a:pt x="948481" y="1403085"/>
                  <a:pt x="861060" y="1424940"/>
                </a:cubicBezTo>
                <a:cubicBezTo>
                  <a:pt x="868680" y="1440180"/>
                  <a:pt x="872600" y="1457925"/>
                  <a:pt x="883920" y="1470660"/>
                </a:cubicBezTo>
                <a:cubicBezTo>
                  <a:pt x="893760" y="1481730"/>
                  <a:pt x="908773" y="1486896"/>
                  <a:pt x="922020" y="1493520"/>
                </a:cubicBezTo>
                <a:cubicBezTo>
                  <a:pt x="949138" y="1507079"/>
                  <a:pt x="1009044" y="1529613"/>
                  <a:pt x="1036320" y="1539240"/>
                </a:cubicBezTo>
                <a:cubicBezTo>
                  <a:pt x="1059043" y="1547260"/>
                  <a:pt x="1082338" y="1553639"/>
                  <a:pt x="1104900" y="1562100"/>
                </a:cubicBezTo>
                <a:cubicBezTo>
                  <a:pt x="1123012" y="1568892"/>
                  <a:pt x="1158240" y="1584960"/>
                  <a:pt x="1158240" y="158496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06099" y="1074547"/>
            <a:ext cx="24057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 flipH="1">
            <a:off x="1351260" y="3419574"/>
            <a:ext cx="7981950" cy="1847850"/>
          </a:xfrm>
          <a:custGeom>
            <a:avLst/>
            <a:gdLst>
              <a:gd name="connsiteX0" fmla="*/ 28575 w 7981950"/>
              <a:gd name="connsiteY0" fmla="*/ 0 h 1847850"/>
              <a:gd name="connsiteX1" fmla="*/ 7524750 w 7981950"/>
              <a:gd name="connsiteY1" fmla="*/ 266700 h 1847850"/>
              <a:gd name="connsiteX2" fmla="*/ 7981950 w 7981950"/>
              <a:gd name="connsiteY2" fmla="*/ 1704975 h 1847850"/>
              <a:gd name="connsiteX3" fmla="*/ 6905625 w 7981950"/>
              <a:gd name="connsiteY3" fmla="*/ 1838325 h 1847850"/>
              <a:gd name="connsiteX4" fmla="*/ 0 w 7981950"/>
              <a:gd name="connsiteY4" fmla="*/ 1847850 h 1847850"/>
              <a:gd name="connsiteX5" fmla="*/ 28575 w 7981950"/>
              <a:gd name="connsiteY5" fmla="*/ 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1950" h="1847850">
                <a:moveTo>
                  <a:pt x="28575" y="0"/>
                </a:moveTo>
                <a:lnTo>
                  <a:pt x="7524750" y="266700"/>
                </a:lnTo>
                <a:lnTo>
                  <a:pt x="7981950" y="1704975"/>
                </a:lnTo>
                <a:lnTo>
                  <a:pt x="6905625" y="1838325"/>
                </a:lnTo>
                <a:lnTo>
                  <a:pt x="0" y="1847850"/>
                </a:lnTo>
                <a:lnTo>
                  <a:pt x="28575" y="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 flipH="1">
            <a:off x="1403648" y="-107907"/>
            <a:ext cx="7877175" cy="3867150"/>
          </a:xfrm>
          <a:custGeom>
            <a:avLst/>
            <a:gdLst>
              <a:gd name="connsiteX0" fmla="*/ 7010400 w 7877175"/>
              <a:gd name="connsiteY0" fmla="*/ 3819525 h 3867150"/>
              <a:gd name="connsiteX1" fmla="*/ 0 w 7877175"/>
              <a:gd name="connsiteY1" fmla="*/ 3590925 h 3867150"/>
              <a:gd name="connsiteX2" fmla="*/ 19050 w 7877175"/>
              <a:gd name="connsiteY2" fmla="*/ 0 h 3867150"/>
              <a:gd name="connsiteX3" fmla="*/ 5324475 w 7877175"/>
              <a:gd name="connsiteY3" fmla="*/ 9525 h 3867150"/>
              <a:gd name="connsiteX4" fmla="*/ 7877175 w 7877175"/>
              <a:gd name="connsiteY4" fmla="*/ 3009900 h 3867150"/>
              <a:gd name="connsiteX5" fmla="*/ 6934200 w 7877175"/>
              <a:gd name="connsiteY5" fmla="*/ 38671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7175" h="3867150">
                <a:moveTo>
                  <a:pt x="7010400" y="3819525"/>
                </a:moveTo>
                <a:lnTo>
                  <a:pt x="0" y="3590925"/>
                </a:lnTo>
                <a:lnTo>
                  <a:pt x="19050" y="0"/>
                </a:lnTo>
                <a:lnTo>
                  <a:pt x="5324475" y="9525"/>
                </a:lnTo>
                <a:lnTo>
                  <a:pt x="7877175" y="3009900"/>
                </a:lnTo>
                <a:lnTo>
                  <a:pt x="6934200" y="386715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1470"/>
            <a:ext cx="6913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Franklin Gothic Heavy" panose="020B0903020102020204" pitchFamily="34" charset="0"/>
              </a:rPr>
              <a:t>ПРЕИМУЩЕСТВА</a:t>
            </a:r>
            <a:r>
              <a:rPr lang="ru-RU" sz="2800" b="1" dirty="0" smtClean="0">
                <a:latin typeface="Franklin Gothic Heavy" panose="020B0903020102020204" pitchFamily="34" charset="0"/>
              </a:rPr>
              <a:t> </a:t>
            </a:r>
            <a:r>
              <a:rPr lang="ru-RU" sz="2800" dirty="0" smtClean="0">
                <a:latin typeface="Franklin Gothic Medium" panose="020B0603020102020204" pitchFamily="34" charset="0"/>
              </a:rPr>
              <a:t>сюжетно-ролевых </a:t>
            </a:r>
            <a:r>
              <a:rPr lang="ru-RU" sz="2800" dirty="0">
                <a:latin typeface="Franklin Gothic Medium" panose="020B0603020102020204" pitchFamily="34" charset="0"/>
              </a:rPr>
              <a:t>игр </a:t>
            </a:r>
            <a:endParaRPr lang="ru-RU" sz="2800" dirty="0" smtClean="0">
              <a:latin typeface="Franklin Gothic Medium" panose="020B0603020102020204" pitchFamily="34" charset="0"/>
            </a:endParaRPr>
          </a:p>
          <a:p>
            <a:r>
              <a:rPr lang="ru-RU" sz="2800" dirty="0" smtClean="0">
                <a:latin typeface="Franklin Gothic Medium" panose="020B0603020102020204" pitchFamily="34" charset="0"/>
              </a:rPr>
              <a:t>как </a:t>
            </a:r>
            <a:r>
              <a:rPr lang="ru-RU" sz="2800" dirty="0">
                <a:latin typeface="Franklin Gothic Medium" panose="020B0603020102020204" pitchFamily="34" charset="0"/>
              </a:rPr>
              <a:t>формата библиотечного мероприятия</a:t>
            </a:r>
            <a:r>
              <a:rPr lang="ru-RU" sz="2800" dirty="0" smtClean="0">
                <a:latin typeface="Franklin Gothic Medium" panose="020B0603020102020204" pitchFamily="34" charset="0"/>
              </a:rPr>
              <a:t>:</a:t>
            </a:r>
            <a:endParaRPr lang="ru-RU" sz="2800" dirty="0">
              <a:latin typeface="Franklin Gothic Medium" panose="020B06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111250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Franklin Gothic Heavy" panose="020B0903020102020204" pitchFamily="34" charset="0"/>
              </a:rPr>
              <a:t>1.</a:t>
            </a:r>
            <a:r>
              <a:rPr lang="ru-RU" sz="2400" dirty="0" smtClean="0">
                <a:latin typeface="Franklin Gothic Medium" panose="020B0603020102020204" pitchFamily="34" charset="0"/>
              </a:rPr>
              <a:t> Работа </a:t>
            </a:r>
            <a:r>
              <a:rPr lang="ru-RU" sz="2400" dirty="0">
                <a:latin typeface="Franklin Gothic Medium" panose="020B0603020102020204" pitchFamily="34" charset="0"/>
              </a:rPr>
              <a:t>читателей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С ТЕКСТОМ</a:t>
            </a:r>
          </a:p>
          <a:p>
            <a:endParaRPr lang="ru-RU" sz="2400" dirty="0">
              <a:latin typeface="Franklin Gothic Medium" panose="020B0603020102020204" pitchFamily="34" charset="0"/>
            </a:endParaRPr>
          </a:p>
          <a:p>
            <a:r>
              <a:rPr lang="ru-RU" sz="2400" b="1" dirty="0">
                <a:latin typeface="Franklin Gothic Heavy" panose="020B0903020102020204" pitchFamily="34" charset="0"/>
              </a:rPr>
              <a:t>2. </a:t>
            </a:r>
            <a:r>
              <a:rPr lang="ru-RU" sz="2400" dirty="0">
                <a:latin typeface="Franklin Gothic Medium" panose="020B0603020102020204" pitchFamily="34" charset="0"/>
              </a:rPr>
              <a:t>Работа читателей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С КАРТАМИ И СХЕМАМИ</a:t>
            </a:r>
            <a:r>
              <a:rPr lang="ru-RU" sz="2400" dirty="0" smtClean="0">
                <a:latin typeface="Franklin Gothic Medium" panose="020B0603020102020204" pitchFamily="34" charset="0"/>
              </a:rPr>
              <a:t>, </a:t>
            </a:r>
            <a:r>
              <a:rPr lang="ru-RU" sz="2400" dirty="0">
                <a:latin typeface="Franklin Gothic Medium" panose="020B0603020102020204" pitchFamily="34" charset="0"/>
              </a:rPr>
              <a:t>решение </a:t>
            </a:r>
            <a:r>
              <a:rPr lang="ru-RU" sz="2400" dirty="0" smtClean="0">
                <a:latin typeface="Franklin Gothic Medium" panose="020B0603020102020204" pitchFamily="34" charset="0"/>
              </a:rPr>
              <a:t>загадок</a:t>
            </a:r>
          </a:p>
          <a:p>
            <a:endParaRPr lang="ru-RU" sz="2400" dirty="0">
              <a:latin typeface="Franklin Gothic Medium" panose="020B0603020102020204" pitchFamily="34" charset="0"/>
            </a:endParaRPr>
          </a:p>
          <a:p>
            <a:r>
              <a:rPr lang="ru-RU" sz="2400" b="1" dirty="0">
                <a:latin typeface="Franklin Gothic Heavy" panose="020B0903020102020204" pitchFamily="34" charset="0"/>
              </a:rPr>
              <a:t>3. </a:t>
            </a:r>
            <a:r>
              <a:rPr lang="ru-RU" sz="2400" dirty="0">
                <a:latin typeface="Franklin Gothic Medium" panose="020B0603020102020204" pitchFamily="34" charset="0"/>
              </a:rPr>
              <a:t>Яркие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ЭМОЦИИ</a:t>
            </a:r>
            <a:r>
              <a:rPr lang="ru-RU" sz="2400" dirty="0" smtClean="0"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</a:rPr>
              <a:t>участников</a:t>
            </a:r>
          </a:p>
        </p:txBody>
      </p:sp>
      <p:sp>
        <p:nvSpPr>
          <p:cNvPr id="6" name="Полилиния 5"/>
          <p:cNvSpPr/>
          <p:nvPr/>
        </p:nvSpPr>
        <p:spPr>
          <a:xfrm flipH="1">
            <a:off x="381811" y="1292928"/>
            <a:ext cx="2018428" cy="3850572"/>
          </a:xfrm>
          <a:custGeom>
            <a:avLst/>
            <a:gdLst>
              <a:gd name="connsiteX0" fmla="*/ 1081109 w 2018428"/>
              <a:gd name="connsiteY0" fmla="*/ 3733818 h 3850572"/>
              <a:gd name="connsiteX1" fmla="*/ 509609 w 2018428"/>
              <a:gd name="connsiteY1" fmla="*/ 3340118 h 3850572"/>
              <a:gd name="connsiteX2" fmla="*/ 293709 w 2018428"/>
              <a:gd name="connsiteY2" fmla="*/ 2806718 h 3850572"/>
              <a:gd name="connsiteX3" fmla="*/ 814409 w 2018428"/>
              <a:gd name="connsiteY3" fmla="*/ 2349518 h 3850572"/>
              <a:gd name="connsiteX4" fmla="*/ 1609 w 2018428"/>
              <a:gd name="connsiteY4" fmla="*/ 1168418 h 3850572"/>
              <a:gd name="connsiteX5" fmla="*/ 1068409 w 2018428"/>
              <a:gd name="connsiteY5" fmla="*/ 18 h 3850572"/>
              <a:gd name="connsiteX6" fmla="*/ 1995509 w 2018428"/>
              <a:gd name="connsiteY6" fmla="*/ 1143018 h 3850572"/>
              <a:gd name="connsiteX7" fmla="*/ 1741509 w 2018428"/>
              <a:gd name="connsiteY7" fmla="*/ 2616218 h 3850572"/>
              <a:gd name="connsiteX8" fmla="*/ 1805009 w 2018428"/>
              <a:gd name="connsiteY8" fmla="*/ 3759218 h 3850572"/>
              <a:gd name="connsiteX9" fmla="*/ 1081109 w 2018428"/>
              <a:gd name="connsiteY9" fmla="*/ 3733818 h 38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8428" h="3850572">
                <a:moveTo>
                  <a:pt x="1081109" y="3733818"/>
                </a:moveTo>
                <a:cubicBezTo>
                  <a:pt x="865209" y="3663968"/>
                  <a:pt x="640842" y="3494635"/>
                  <a:pt x="509609" y="3340118"/>
                </a:cubicBezTo>
                <a:cubicBezTo>
                  <a:pt x="378376" y="3185601"/>
                  <a:pt x="242909" y="2971818"/>
                  <a:pt x="293709" y="2806718"/>
                </a:cubicBezTo>
                <a:cubicBezTo>
                  <a:pt x="344509" y="2641618"/>
                  <a:pt x="863092" y="2622568"/>
                  <a:pt x="814409" y="2349518"/>
                </a:cubicBezTo>
                <a:cubicBezTo>
                  <a:pt x="765726" y="2076468"/>
                  <a:pt x="-40724" y="1560001"/>
                  <a:pt x="1609" y="1168418"/>
                </a:cubicBezTo>
                <a:cubicBezTo>
                  <a:pt x="43942" y="776835"/>
                  <a:pt x="736092" y="4251"/>
                  <a:pt x="1068409" y="18"/>
                </a:cubicBezTo>
                <a:cubicBezTo>
                  <a:pt x="1400726" y="-4215"/>
                  <a:pt x="1883326" y="706985"/>
                  <a:pt x="1995509" y="1143018"/>
                </a:cubicBezTo>
                <a:cubicBezTo>
                  <a:pt x="2107692" y="1579051"/>
                  <a:pt x="1773259" y="2180185"/>
                  <a:pt x="1741509" y="2616218"/>
                </a:cubicBezTo>
                <a:cubicBezTo>
                  <a:pt x="1709759" y="3052251"/>
                  <a:pt x="1919309" y="3575068"/>
                  <a:pt x="1805009" y="3759218"/>
                </a:cubicBezTo>
                <a:cubicBezTo>
                  <a:pt x="1690709" y="3943368"/>
                  <a:pt x="1297009" y="3803668"/>
                  <a:pt x="1081109" y="3733818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104900" y="1714500"/>
            <a:ext cx="1158240" cy="2804160"/>
          </a:xfrm>
          <a:custGeom>
            <a:avLst/>
            <a:gdLst>
              <a:gd name="connsiteX0" fmla="*/ 601980 w 1158240"/>
              <a:gd name="connsiteY0" fmla="*/ 1554480 h 2804160"/>
              <a:gd name="connsiteX1" fmla="*/ 274320 w 1158240"/>
              <a:gd name="connsiteY1" fmla="*/ 518160 h 2804160"/>
              <a:gd name="connsiteX2" fmla="*/ 495300 w 1158240"/>
              <a:gd name="connsiteY2" fmla="*/ 0 h 2804160"/>
              <a:gd name="connsiteX3" fmla="*/ 807720 w 1158240"/>
              <a:gd name="connsiteY3" fmla="*/ 213360 h 2804160"/>
              <a:gd name="connsiteX4" fmla="*/ 807720 w 1158240"/>
              <a:gd name="connsiteY4" fmla="*/ 1043940 h 2804160"/>
              <a:gd name="connsiteX5" fmla="*/ 1158240 w 1158240"/>
              <a:gd name="connsiteY5" fmla="*/ 2042160 h 2804160"/>
              <a:gd name="connsiteX6" fmla="*/ 601980 w 1158240"/>
              <a:gd name="connsiteY6" fmla="*/ 2804160 h 2804160"/>
              <a:gd name="connsiteX7" fmla="*/ 0 w 1158240"/>
              <a:gd name="connsiteY7" fmla="*/ 2537460 h 2804160"/>
              <a:gd name="connsiteX8" fmla="*/ 205740 w 1158240"/>
              <a:gd name="connsiteY8" fmla="*/ 1737360 h 2804160"/>
              <a:gd name="connsiteX9" fmla="*/ 601980 w 1158240"/>
              <a:gd name="connsiteY9" fmla="*/ 1554480 h 280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8240" h="2804160">
                <a:moveTo>
                  <a:pt x="601980" y="1554480"/>
                </a:moveTo>
                <a:lnTo>
                  <a:pt x="274320" y="518160"/>
                </a:lnTo>
                <a:lnTo>
                  <a:pt x="495300" y="0"/>
                </a:lnTo>
                <a:lnTo>
                  <a:pt x="807720" y="213360"/>
                </a:lnTo>
                <a:lnTo>
                  <a:pt x="807720" y="1043940"/>
                </a:lnTo>
                <a:lnTo>
                  <a:pt x="1158240" y="2042160"/>
                </a:lnTo>
                <a:lnTo>
                  <a:pt x="601980" y="2804160"/>
                </a:lnTo>
                <a:lnTo>
                  <a:pt x="0" y="2537460"/>
                </a:lnTo>
                <a:lnTo>
                  <a:pt x="205740" y="1737360"/>
                </a:lnTo>
                <a:lnTo>
                  <a:pt x="601980" y="155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D:\Документы\46_Коми_Конференция\Фотки\Чб-Рит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042" y="1491630"/>
            <a:ext cx="3343410" cy="479799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/>
        </p:nvSpPr>
        <p:spPr>
          <a:xfrm flipH="1">
            <a:off x="455000" y="1419622"/>
            <a:ext cx="2084505" cy="3304485"/>
          </a:xfrm>
          <a:custGeom>
            <a:avLst/>
            <a:gdLst>
              <a:gd name="connsiteX0" fmla="*/ 1859855 w 2084505"/>
              <a:gd name="connsiteY0" fmla="*/ 105400 h 3402757"/>
              <a:gd name="connsiteX1" fmla="*/ 894655 w 2084505"/>
              <a:gd name="connsiteY1" fmla="*/ 3800 h 3402757"/>
              <a:gd name="connsiteX2" fmla="*/ 69155 w 2084505"/>
              <a:gd name="connsiteY2" fmla="*/ 130800 h 3402757"/>
              <a:gd name="connsiteX3" fmla="*/ 208855 w 2084505"/>
              <a:gd name="connsiteY3" fmla="*/ 1045200 h 3402757"/>
              <a:gd name="connsiteX4" fmla="*/ 158055 w 2084505"/>
              <a:gd name="connsiteY4" fmla="*/ 1807200 h 3402757"/>
              <a:gd name="connsiteX5" fmla="*/ 56455 w 2084505"/>
              <a:gd name="connsiteY5" fmla="*/ 2569200 h 3402757"/>
              <a:gd name="connsiteX6" fmla="*/ 1135955 w 2084505"/>
              <a:gd name="connsiteY6" fmla="*/ 3369300 h 3402757"/>
              <a:gd name="connsiteX7" fmla="*/ 1986855 w 2084505"/>
              <a:gd name="connsiteY7" fmla="*/ 3128000 h 3402757"/>
              <a:gd name="connsiteX8" fmla="*/ 1669355 w 2084505"/>
              <a:gd name="connsiteY8" fmla="*/ 2010400 h 3402757"/>
              <a:gd name="connsiteX9" fmla="*/ 2075755 w 2084505"/>
              <a:gd name="connsiteY9" fmla="*/ 664200 h 3402757"/>
              <a:gd name="connsiteX10" fmla="*/ 1859855 w 2084505"/>
              <a:gd name="connsiteY10" fmla="*/ 105400 h 340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505" h="3402757">
                <a:moveTo>
                  <a:pt x="1859855" y="105400"/>
                </a:moveTo>
                <a:cubicBezTo>
                  <a:pt x="1663005" y="-4667"/>
                  <a:pt x="1193105" y="-433"/>
                  <a:pt x="894655" y="3800"/>
                </a:cubicBezTo>
                <a:cubicBezTo>
                  <a:pt x="596205" y="8033"/>
                  <a:pt x="183455" y="-42767"/>
                  <a:pt x="69155" y="130800"/>
                </a:cubicBezTo>
                <a:cubicBezTo>
                  <a:pt x="-45145" y="304367"/>
                  <a:pt x="194038" y="765800"/>
                  <a:pt x="208855" y="1045200"/>
                </a:cubicBezTo>
                <a:cubicBezTo>
                  <a:pt x="223672" y="1324600"/>
                  <a:pt x="183455" y="1553200"/>
                  <a:pt x="158055" y="1807200"/>
                </a:cubicBezTo>
                <a:cubicBezTo>
                  <a:pt x="132655" y="2061200"/>
                  <a:pt x="-106528" y="2308850"/>
                  <a:pt x="56455" y="2569200"/>
                </a:cubicBezTo>
                <a:cubicBezTo>
                  <a:pt x="219438" y="2829550"/>
                  <a:pt x="814222" y="3276167"/>
                  <a:pt x="1135955" y="3369300"/>
                </a:cubicBezTo>
                <a:cubicBezTo>
                  <a:pt x="1457688" y="3462433"/>
                  <a:pt x="1897955" y="3354483"/>
                  <a:pt x="1986855" y="3128000"/>
                </a:cubicBezTo>
                <a:cubicBezTo>
                  <a:pt x="2075755" y="2901517"/>
                  <a:pt x="1654538" y="2421033"/>
                  <a:pt x="1669355" y="2010400"/>
                </a:cubicBezTo>
                <a:cubicBezTo>
                  <a:pt x="1684172" y="1599767"/>
                  <a:pt x="2044005" y="981700"/>
                  <a:pt x="2075755" y="664200"/>
                </a:cubicBezTo>
                <a:cubicBezTo>
                  <a:pt x="2107505" y="346700"/>
                  <a:pt x="2056705" y="215467"/>
                  <a:pt x="1859855" y="105400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815340" y="1531620"/>
            <a:ext cx="586740" cy="1295400"/>
          </a:xfrm>
          <a:custGeom>
            <a:avLst/>
            <a:gdLst>
              <a:gd name="connsiteX0" fmla="*/ 0 w 586740"/>
              <a:gd name="connsiteY0" fmla="*/ 1295400 h 1295400"/>
              <a:gd name="connsiteX1" fmla="*/ 160020 w 586740"/>
              <a:gd name="connsiteY1" fmla="*/ 1211580 h 1295400"/>
              <a:gd name="connsiteX2" fmla="*/ 274320 w 586740"/>
              <a:gd name="connsiteY2" fmla="*/ 952500 h 1295400"/>
              <a:gd name="connsiteX3" fmla="*/ 289560 w 586740"/>
              <a:gd name="connsiteY3" fmla="*/ 533400 h 1295400"/>
              <a:gd name="connsiteX4" fmla="*/ 342900 w 586740"/>
              <a:gd name="connsiteY4" fmla="*/ 274320 h 1295400"/>
              <a:gd name="connsiteX5" fmla="*/ 449580 w 586740"/>
              <a:gd name="connsiteY5" fmla="*/ 99060 h 1295400"/>
              <a:gd name="connsiteX6" fmla="*/ 586740 w 586740"/>
              <a:gd name="connsiteY6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740" h="1295400">
                <a:moveTo>
                  <a:pt x="0" y="1295400"/>
                </a:moveTo>
                <a:cubicBezTo>
                  <a:pt x="57150" y="1282065"/>
                  <a:pt x="114300" y="1268730"/>
                  <a:pt x="160020" y="1211580"/>
                </a:cubicBezTo>
                <a:cubicBezTo>
                  <a:pt x="205740" y="1154430"/>
                  <a:pt x="252730" y="1065530"/>
                  <a:pt x="274320" y="952500"/>
                </a:cubicBezTo>
                <a:cubicBezTo>
                  <a:pt x="295910" y="839470"/>
                  <a:pt x="278130" y="646430"/>
                  <a:pt x="289560" y="533400"/>
                </a:cubicBezTo>
                <a:cubicBezTo>
                  <a:pt x="300990" y="420370"/>
                  <a:pt x="316230" y="346710"/>
                  <a:pt x="342900" y="274320"/>
                </a:cubicBezTo>
                <a:cubicBezTo>
                  <a:pt x="369570" y="201930"/>
                  <a:pt x="408940" y="144780"/>
                  <a:pt x="449580" y="99060"/>
                </a:cubicBezTo>
                <a:cubicBezTo>
                  <a:pt x="490220" y="53340"/>
                  <a:pt x="538480" y="26670"/>
                  <a:pt x="58674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369558" y="3710940"/>
            <a:ext cx="1051822" cy="1463040"/>
          </a:xfrm>
          <a:custGeom>
            <a:avLst/>
            <a:gdLst>
              <a:gd name="connsiteX0" fmla="*/ 68842 w 1051822"/>
              <a:gd name="connsiteY0" fmla="*/ 1463040 h 1463040"/>
              <a:gd name="connsiteX1" fmla="*/ 38362 w 1051822"/>
              <a:gd name="connsiteY1" fmla="*/ 1120140 h 1463040"/>
              <a:gd name="connsiteX2" fmla="*/ 262 w 1051822"/>
              <a:gd name="connsiteY2" fmla="*/ 861060 h 1463040"/>
              <a:gd name="connsiteX3" fmla="*/ 23122 w 1051822"/>
              <a:gd name="connsiteY3" fmla="*/ 655320 h 1463040"/>
              <a:gd name="connsiteX4" fmla="*/ 53602 w 1051822"/>
              <a:gd name="connsiteY4" fmla="*/ 548640 h 1463040"/>
              <a:gd name="connsiteX5" fmla="*/ 289822 w 1051822"/>
              <a:gd name="connsiteY5" fmla="*/ 617220 h 1463040"/>
              <a:gd name="connsiteX6" fmla="*/ 609862 w 1051822"/>
              <a:gd name="connsiteY6" fmla="*/ 495300 h 1463040"/>
              <a:gd name="connsiteX7" fmla="*/ 769882 w 1051822"/>
              <a:gd name="connsiteY7" fmla="*/ 259080 h 1463040"/>
              <a:gd name="connsiteX8" fmla="*/ 830842 w 1051822"/>
              <a:gd name="connsiteY8" fmla="*/ 129540 h 1463040"/>
              <a:gd name="connsiteX9" fmla="*/ 1051822 w 1051822"/>
              <a:gd name="connsiteY9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822" h="1463040">
                <a:moveTo>
                  <a:pt x="68842" y="1463040"/>
                </a:moveTo>
                <a:cubicBezTo>
                  <a:pt x="59317" y="1341755"/>
                  <a:pt x="49792" y="1220470"/>
                  <a:pt x="38362" y="1120140"/>
                </a:cubicBezTo>
                <a:cubicBezTo>
                  <a:pt x="26932" y="1019810"/>
                  <a:pt x="2802" y="938530"/>
                  <a:pt x="262" y="861060"/>
                </a:cubicBezTo>
                <a:cubicBezTo>
                  <a:pt x="-2278" y="783590"/>
                  <a:pt x="14232" y="707390"/>
                  <a:pt x="23122" y="655320"/>
                </a:cubicBezTo>
                <a:cubicBezTo>
                  <a:pt x="32012" y="603250"/>
                  <a:pt x="9152" y="554990"/>
                  <a:pt x="53602" y="548640"/>
                </a:cubicBezTo>
                <a:cubicBezTo>
                  <a:pt x="98052" y="542290"/>
                  <a:pt x="197112" y="626110"/>
                  <a:pt x="289822" y="617220"/>
                </a:cubicBezTo>
                <a:cubicBezTo>
                  <a:pt x="382532" y="608330"/>
                  <a:pt x="529852" y="554990"/>
                  <a:pt x="609862" y="495300"/>
                </a:cubicBezTo>
                <a:cubicBezTo>
                  <a:pt x="689872" y="435610"/>
                  <a:pt x="733052" y="320040"/>
                  <a:pt x="769882" y="259080"/>
                </a:cubicBezTo>
                <a:cubicBezTo>
                  <a:pt x="806712" y="198120"/>
                  <a:pt x="783852" y="172720"/>
                  <a:pt x="830842" y="129540"/>
                </a:cubicBezTo>
                <a:cubicBezTo>
                  <a:pt x="877832" y="86360"/>
                  <a:pt x="964827" y="43180"/>
                  <a:pt x="1051822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6543993">
            <a:off x="216834" y="3061435"/>
            <a:ext cx="583940" cy="180953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15068" y="2065140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11065" y="4710544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15340" y="1957128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16200000">
            <a:off x="2280832" y="2426500"/>
            <a:ext cx="539310" cy="300495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95250" y="342900"/>
            <a:ext cx="7334250" cy="4905375"/>
          </a:xfrm>
          <a:custGeom>
            <a:avLst/>
            <a:gdLst>
              <a:gd name="connsiteX0" fmla="*/ 38100 w 7334250"/>
              <a:gd name="connsiteY0" fmla="*/ 0 h 4905375"/>
              <a:gd name="connsiteX1" fmla="*/ 7115175 w 7334250"/>
              <a:gd name="connsiteY1" fmla="*/ 3257550 h 4905375"/>
              <a:gd name="connsiteX2" fmla="*/ 7334250 w 7334250"/>
              <a:gd name="connsiteY2" fmla="*/ 4905375 h 4905375"/>
              <a:gd name="connsiteX3" fmla="*/ 0 w 7334250"/>
              <a:gd name="connsiteY3" fmla="*/ 4886325 h 4905375"/>
              <a:gd name="connsiteX4" fmla="*/ 38100 w 7334250"/>
              <a:gd name="connsiteY4" fmla="*/ 0 h 490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250" h="4905375">
                <a:moveTo>
                  <a:pt x="38100" y="0"/>
                </a:moveTo>
                <a:lnTo>
                  <a:pt x="7115175" y="3257550"/>
                </a:lnTo>
                <a:lnTo>
                  <a:pt x="7334250" y="4905375"/>
                </a:lnTo>
                <a:lnTo>
                  <a:pt x="0" y="4886325"/>
                </a:lnTo>
                <a:lnTo>
                  <a:pt x="38100" y="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-95250" y="-123825"/>
            <a:ext cx="9267825" cy="4029075"/>
          </a:xfrm>
          <a:custGeom>
            <a:avLst/>
            <a:gdLst>
              <a:gd name="connsiteX0" fmla="*/ 47625 w 9267825"/>
              <a:gd name="connsiteY0" fmla="*/ 723900 h 4029075"/>
              <a:gd name="connsiteX1" fmla="*/ 7219950 w 9267825"/>
              <a:gd name="connsiteY1" fmla="*/ 4029075 h 4029075"/>
              <a:gd name="connsiteX2" fmla="*/ 9267825 w 9267825"/>
              <a:gd name="connsiteY2" fmla="*/ 95250 h 4029075"/>
              <a:gd name="connsiteX3" fmla="*/ 0 w 9267825"/>
              <a:gd name="connsiteY3" fmla="*/ 0 h 4029075"/>
              <a:gd name="connsiteX4" fmla="*/ 9525 w 9267825"/>
              <a:gd name="connsiteY4" fmla="*/ 647700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7825" h="4029075">
                <a:moveTo>
                  <a:pt x="47625" y="723900"/>
                </a:moveTo>
                <a:lnTo>
                  <a:pt x="7219950" y="4029075"/>
                </a:lnTo>
                <a:lnTo>
                  <a:pt x="9267825" y="95250"/>
                </a:lnTo>
                <a:lnTo>
                  <a:pt x="0" y="0"/>
                </a:lnTo>
                <a:lnTo>
                  <a:pt x="9525" y="64770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6675762" y="463053"/>
            <a:ext cx="2250434" cy="4540417"/>
          </a:xfrm>
          <a:custGeom>
            <a:avLst/>
            <a:gdLst>
              <a:gd name="connsiteX0" fmla="*/ 572763 w 2250434"/>
              <a:gd name="connsiteY0" fmla="*/ 4461372 h 4540417"/>
              <a:gd name="connsiteX1" fmla="*/ 39363 w 2250434"/>
              <a:gd name="connsiteY1" fmla="*/ 3146922 h 4540417"/>
              <a:gd name="connsiteX2" fmla="*/ 382263 w 2250434"/>
              <a:gd name="connsiteY2" fmla="*/ 2032497 h 4540417"/>
              <a:gd name="connsiteX3" fmla="*/ 1263 w 2250434"/>
              <a:gd name="connsiteY3" fmla="*/ 1146672 h 4540417"/>
              <a:gd name="connsiteX4" fmla="*/ 315588 w 2250434"/>
              <a:gd name="connsiteY4" fmla="*/ 251322 h 4540417"/>
              <a:gd name="connsiteX5" fmla="*/ 1601463 w 2250434"/>
              <a:gd name="connsiteY5" fmla="*/ 89397 h 4540417"/>
              <a:gd name="connsiteX6" fmla="*/ 2249163 w 2250434"/>
              <a:gd name="connsiteY6" fmla="*/ 1489572 h 4540417"/>
              <a:gd name="connsiteX7" fmla="*/ 1772913 w 2250434"/>
              <a:gd name="connsiteY7" fmla="*/ 2918322 h 4540417"/>
              <a:gd name="connsiteX8" fmla="*/ 1991988 w 2250434"/>
              <a:gd name="connsiteY8" fmla="*/ 4232772 h 4540417"/>
              <a:gd name="connsiteX9" fmla="*/ 572763 w 2250434"/>
              <a:gd name="connsiteY9" fmla="*/ 4461372 h 45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0434" h="4540417">
                <a:moveTo>
                  <a:pt x="572763" y="4461372"/>
                </a:moveTo>
                <a:cubicBezTo>
                  <a:pt x="247326" y="4280397"/>
                  <a:pt x="71113" y="3551734"/>
                  <a:pt x="39363" y="3146922"/>
                </a:cubicBezTo>
                <a:cubicBezTo>
                  <a:pt x="7613" y="2742110"/>
                  <a:pt x="388613" y="2365872"/>
                  <a:pt x="382263" y="2032497"/>
                </a:cubicBezTo>
                <a:cubicBezTo>
                  <a:pt x="375913" y="1699122"/>
                  <a:pt x="12375" y="1443534"/>
                  <a:pt x="1263" y="1146672"/>
                </a:cubicBezTo>
                <a:cubicBezTo>
                  <a:pt x="-9849" y="849810"/>
                  <a:pt x="48888" y="427534"/>
                  <a:pt x="315588" y="251322"/>
                </a:cubicBezTo>
                <a:cubicBezTo>
                  <a:pt x="582288" y="75109"/>
                  <a:pt x="1279201" y="-116978"/>
                  <a:pt x="1601463" y="89397"/>
                </a:cubicBezTo>
                <a:cubicBezTo>
                  <a:pt x="1923726" y="295772"/>
                  <a:pt x="2220588" y="1018085"/>
                  <a:pt x="2249163" y="1489572"/>
                </a:cubicBezTo>
                <a:cubicBezTo>
                  <a:pt x="2277738" y="1961059"/>
                  <a:pt x="1815776" y="2461122"/>
                  <a:pt x="1772913" y="2918322"/>
                </a:cubicBezTo>
                <a:cubicBezTo>
                  <a:pt x="1730051" y="3375522"/>
                  <a:pt x="2193601" y="3975597"/>
                  <a:pt x="1991988" y="4232772"/>
                </a:cubicBezTo>
                <a:cubicBezTo>
                  <a:pt x="1790375" y="4489947"/>
                  <a:pt x="898200" y="4642347"/>
                  <a:pt x="572763" y="4461372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Документы\46_Коми_Конференция\Фотки\чб\Наст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5266"/>
            <a:ext cx="2622519" cy="455877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2347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ЦЕЛИ ФОРМАТА:</a:t>
            </a:r>
            <a:endParaRPr lang="ru-RU" sz="4000" b="1" dirty="0"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7574"/>
            <a:ext cx="49685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latin typeface="Franklin Gothic Heavy" panose="020B0903020102020204" pitchFamily="34" charset="0"/>
              </a:rPr>
              <a:t>1.</a:t>
            </a:r>
            <a:r>
              <a:rPr lang="ru-RU" sz="2400" dirty="0" smtClean="0">
                <a:latin typeface="Franklin Gothic Heavy" panose="020B0903020102020204" pitchFamily="34" charset="0"/>
              </a:rPr>
              <a:t> ПРИВЛЕЧЬ ВНИМАНИЕ </a:t>
            </a:r>
            <a:r>
              <a:rPr lang="ru-RU" sz="2400" dirty="0" smtClean="0">
                <a:latin typeface="Franklin Gothic Medium" panose="020B0603020102020204" pitchFamily="34" charset="0"/>
              </a:rPr>
              <a:t>к </a:t>
            </a:r>
            <a:r>
              <a:rPr lang="ru-RU" sz="2400" dirty="0" err="1" smtClean="0">
                <a:latin typeface="Franklin Gothic Medium" panose="020B0603020102020204" pitchFamily="34" charset="0"/>
              </a:rPr>
              <a:t>биб-лиотечному</a:t>
            </a:r>
            <a:r>
              <a:rPr lang="ru-RU" sz="2400" dirty="0" smtClean="0"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</a:rPr>
              <a:t>мероприятию: </a:t>
            </a:r>
            <a:r>
              <a:rPr lang="ru-RU" sz="2400" dirty="0" err="1" smtClean="0">
                <a:latin typeface="Franklin Gothic Medium" panose="020B0603020102020204" pitchFamily="34" charset="0"/>
              </a:rPr>
              <a:t>выстав-ке</a:t>
            </a:r>
            <a:r>
              <a:rPr lang="ru-RU" sz="2400" dirty="0" smtClean="0">
                <a:latin typeface="Franklin Gothic Medium" panose="020B0603020102020204" pitchFamily="34" charset="0"/>
              </a:rPr>
              <a:t>,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лекции</a:t>
            </a:r>
            <a:r>
              <a:rPr lang="ru-RU" sz="2400" dirty="0">
                <a:latin typeface="Franklin Gothic Medium" panose="020B0603020102020204" pitchFamily="34" charset="0"/>
              </a:rPr>
              <a:t>, </a:t>
            </a:r>
            <a:r>
              <a:rPr lang="ru-RU" sz="2400" dirty="0" smtClean="0">
                <a:latin typeface="Franklin Gothic Medium" panose="020B0603020102020204" pitchFamily="34" charset="0"/>
              </a:rPr>
              <a:t>обзору </a:t>
            </a:r>
            <a:r>
              <a:rPr lang="ru-RU" sz="2400" dirty="0">
                <a:latin typeface="Franklin Gothic Medium" panose="020B0603020102020204" pitchFamily="34" charset="0"/>
              </a:rPr>
              <a:t>книг, </a:t>
            </a:r>
            <a:r>
              <a:rPr lang="ru-RU" sz="2400" dirty="0" smtClean="0">
                <a:latin typeface="Franklin Gothic Medium" panose="020B0603020102020204" pitchFamily="34" charset="0"/>
              </a:rPr>
              <a:t>книжному клубу</a:t>
            </a:r>
            <a:endParaRPr lang="en-US" sz="2400" dirty="0" smtClean="0">
              <a:latin typeface="Franklin Gothic Medium" panose="020B0603020102020204" pitchFamily="34" charset="0"/>
            </a:endParaRPr>
          </a:p>
          <a:p>
            <a:pPr lvl="0" algn="just"/>
            <a:endParaRPr lang="ru-RU" sz="2400" dirty="0">
              <a:latin typeface="Franklin Gothic Medium" panose="020B0603020102020204" pitchFamily="34" charset="0"/>
            </a:endParaRPr>
          </a:p>
          <a:p>
            <a:pPr lvl="0" algn="just"/>
            <a:r>
              <a:rPr lang="ru-RU" sz="2400" b="1" dirty="0" smtClean="0">
                <a:latin typeface="Franklin Gothic Heavy" panose="020B0903020102020204" pitchFamily="34" charset="0"/>
              </a:rPr>
              <a:t>2. </a:t>
            </a:r>
            <a:r>
              <a:rPr lang="ru-RU" sz="2400" dirty="0" smtClean="0">
                <a:latin typeface="Franklin Gothic Medium" panose="020B0603020102020204" pitchFamily="34" charset="0"/>
              </a:rPr>
              <a:t>Создать </a:t>
            </a:r>
            <a:r>
              <a:rPr lang="ru-RU" sz="2400" dirty="0">
                <a:latin typeface="Franklin Gothic Medium" panose="020B0603020102020204" pitchFamily="34" charset="0"/>
              </a:rPr>
              <a:t>положительный </a:t>
            </a:r>
            <a:r>
              <a:rPr lang="ru-RU" sz="2400" dirty="0" smtClean="0">
                <a:latin typeface="Franklin Gothic Heavy" panose="020B0903020102020204" pitchFamily="34" charset="0"/>
              </a:rPr>
              <a:t>ОБРАЗ БИБЛИОТЕКИ КАК МЕСТА ДОСУ-ГА МОЛОДЁЖИ</a:t>
            </a:r>
            <a:r>
              <a:rPr lang="ru-RU" sz="2400" dirty="0" smtClean="0"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</a:rPr>
              <a:t>и библиотечного мероприятия как мероприятия </a:t>
            </a:r>
            <a:r>
              <a:rPr lang="ru-RU" sz="2400" dirty="0" smtClean="0">
                <a:latin typeface="Franklin Gothic Medium" panose="020B0603020102020204" pitchFamily="34" charset="0"/>
              </a:rPr>
              <a:t>ин-</a:t>
            </a:r>
            <a:r>
              <a:rPr lang="ru-RU" sz="2400" dirty="0" err="1" smtClean="0">
                <a:latin typeface="Franklin Gothic Medium" panose="020B0603020102020204" pitchFamily="34" charset="0"/>
              </a:rPr>
              <a:t>тересного</a:t>
            </a:r>
            <a:r>
              <a:rPr lang="ru-RU" sz="2400" dirty="0" smtClean="0"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</a:rPr>
              <a:t>и молодёжного</a:t>
            </a:r>
          </a:p>
          <a:p>
            <a:pPr lvl="0" algn="just"/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219479" y="339502"/>
            <a:ext cx="2673001" cy="4266482"/>
          </a:xfrm>
          <a:custGeom>
            <a:avLst/>
            <a:gdLst>
              <a:gd name="connsiteX0" fmla="*/ 2384727 w 2673001"/>
              <a:gd name="connsiteY0" fmla="*/ 3992163 h 4266482"/>
              <a:gd name="connsiteX1" fmla="*/ 708327 w 2673001"/>
              <a:gd name="connsiteY1" fmla="*/ 4182663 h 4266482"/>
              <a:gd name="connsiteX2" fmla="*/ 394002 w 2673001"/>
              <a:gd name="connsiteY2" fmla="*/ 3030138 h 4266482"/>
              <a:gd name="connsiteX3" fmla="*/ 22527 w 2673001"/>
              <a:gd name="connsiteY3" fmla="*/ 1658538 h 4266482"/>
              <a:gd name="connsiteX4" fmla="*/ 1098852 w 2673001"/>
              <a:gd name="connsiteY4" fmla="*/ 972738 h 4266482"/>
              <a:gd name="connsiteX5" fmla="*/ 1127427 w 2673001"/>
              <a:gd name="connsiteY5" fmla="*/ 153588 h 4266482"/>
              <a:gd name="connsiteX6" fmla="*/ 2356152 w 2673001"/>
              <a:gd name="connsiteY6" fmla="*/ 134538 h 4266482"/>
              <a:gd name="connsiteX7" fmla="*/ 2527602 w 2673001"/>
              <a:gd name="connsiteY7" fmla="*/ 1553763 h 4266482"/>
              <a:gd name="connsiteX8" fmla="*/ 2670477 w 2673001"/>
              <a:gd name="connsiteY8" fmla="*/ 2515788 h 4266482"/>
              <a:gd name="connsiteX9" fmla="*/ 2384727 w 2673001"/>
              <a:gd name="connsiteY9" fmla="*/ 3992163 h 426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3001" h="4266482">
                <a:moveTo>
                  <a:pt x="2384727" y="3992163"/>
                </a:moveTo>
                <a:cubicBezTo>
                  <a:pt x="2057702" y="4269975"/>
                  <a:pt x="1040114" y="4343000"/>
                  <a:pt x="708327" y="4182663"/>
                </a:cubicBezTo>
                <a:cubicBezTo>
                  <a:pt x="376540" y="4022326"/>
                  <a:pt x="508302" y="3450825"/>
                  <a:pt x="394002" y="3030138"/>
                </a:cubicBezTo>
                <a:cubicBezTo>
                  <a:pt x="279702" y="2609451"/>
                  <a:pt x="-94948" y="2001438"/>
                  <a:pt x="22527" y="1658538"/>
                </a:cubicBezTo>
                <a:cubicBezTo>
                  <a:pt x="140002" y="1315638"/>
                  <a:pt x="914702" y="1223563"/>
                  <a:pt x="1098852" y="972738"/>
                </a:cubicBezTo>
                <a:cubicBezTo>
                  <a:pt x="1283002" y="721913"/>
                  <a:pt x="917877" y="293288"/>
                  <a:pt x="1127427" y="153588"/>
                </a:cubicBezTo>
                <a:cubicBezTo>
                  <a:pt x="1336977" y="13888"/>
                  <a:pt x="2122790" y="-98824"/>
                  <a:pt x="2356152" y="134538"/>
                </a:cubicBezTo>
                <a:cubicBezTo>
                  <a:pt x="2589514" y="367900"/>
                  <a:pt x="2475215" y="1156888"/>
                  <a:pt x="2527602" y="1553763"/>
                </a:cubicBezTo>
                <a:cubicBezTo>
                  <a:pt x="2579990" y="1950638"/>
                  <a:pt x="2691115" y="2110975"/>
                  <a:pt x="2670477" y="2515788"/>
                </a:cubicBezTo>
                <a:cubicBezTo>
                  <a:pt x="2649840" y="2920600"/>
                  <a:pt x="2711752" y="3714351"/>
                  <a:pt x="2384727" y="3992163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484620" y="1920240"/>
            <a:ext cx="1615440" cy="1097280"/>
          </a:xfrm>
          <a:custGeom>
            <a:avLst/>
            <a:gdLst>
              <a:gd name="connsiteX0" fmla="*/ 1615440 w 1615440"/>
              <a:gd name="connsiteY0" fmla="*/ 0 h 1097280"/>
              <a:gd name="connsiteX1" fmla="*/ 350520 w 1615440"/>
              <a:gd name="connsiteY1" fmla="*/ 68580 h 1097280"/>
              <a:gd name="connsiteX2" fmla="*/ 0 w 1615440"/>
              <a:gd name="connsiteY2" fmla="*/ 198120 h 1097280"/>
              <a:gd name="connsiteX3" fmla="*/ 670560 w 1615440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5440" h="1097280">
                <a:moveTo>
                  <a:pt x="1615440" y="0"/>
                </a:moveTo>
                <a:lnTo>
                  <a:pt x="350520" y="68580"/>
                </a:lnTo>
                <a:lnTo>
                  <a:pt x="0" y="198120"/>
                </a:lnTo>
                <a:lnTo>
                  <a:pt x="670560" y="109728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583680" y="3947160"/>
            <a:ext cx="82789" cy="1165860"/>
          </a:xfrm>
          <a:custGeom>
            <a:avLst/>
            <a:gdLst>
              <a:gd name="connsiteX0" fmla="*/ 53340 w 82789"/>
              <a:gd name="connsiteY0" fmla="*/ 1165860 h 1165860"/>
              <a:gd name="connsiteX1" fmla="*/ 76200 w 82789"/>
              <a:gd name="connsiteY1" fmla="*/ 670560 h 1165860"/>
              <a:gd name="connsiteX2" fmla="*/ 76200 w 82789"/>
              <a:gd name="connsiteY2" fmla="*/ 327660 h 1165860"/>
              <a:gd name="connsiteX3" fmla="*/ 0 w 82789"/>
              <a:gd name="connsiteY3" fmla="*/ 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89" h="1165860">
                <a:moveTo>
                  <a:pt x="53340" y="1165860"/>
                </a:moveTo>
                <a:cubicBezTo>
                  <a:pt x="62865" y="988060"/>
                  <a:pt x="72390" y="810260"/>
                  <a:pt x="76200" y="670560"/>
                </a:cubicBezTo>
                <a:cubicBezTo>
                  <a:pt x="80010" y="530860"/>
                  <a:pt x="88900" y="439420"/>
                  <a:pt x="76200" y="327660"/>
                </a:cubicBezTo>
                <a:cubicBezTo>
                  <a:pt x="63500" y="215900"/>
                  <a:pt x="31750" y="107950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802880" y="665907"/>
            <a:ext cx="876300" cy="1185753"/>
          </a:xfrm>
          <a:custGeom>
            <a:avLst/>
            <a:gdLst>
              <a:gd name="connsiteX0" fmla="*/ 0 w 876300"/>
              <a:gd name="connsiteY0" fmla="*/ 12273 h 1185753"/>
              <a:gd name="connsiteX1" fmla="*/ 327660 w 876300"/>
              <a:gd name="connsiteY1" fmla="*/ 42753 h 1185753"/>
              <a:gd name="connsiteX2" fmla="*/ 556260 w 876300"/>
              <a:gd name="connsiteY2" fmla="*/ 362793 h 1185753"/>
              <a:gd name="connsiteX3" fmla="*/ 662940 w 876300"/>
              <a:gd name="connsiteY3" fmla="*/ 827613 h 1185753"/>
              <a:gd name="connsiteX4" fmla="*/ 746760 w 876300"/>
              <a:gd name="connsiteY4" fmla="*/ 1056213 h 1185753"/>
              <a:gd name="connsiteX5" fmla="*/ 876300 w 876300"/>
              <a:gd name="connsiteY5" fmla="*/ 1185753 h 118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300" h="1185753">
                <a:moveTo>
                  <a:pt x="0" y="12273"/>
                </a:moveTo>
                <a:cubicBezTo>
                  <a:pt x="117475" y="-1697"/>
                  <a:pt x="234950" y="-15667"/>
                  <a:pt x="327660" y="42753"/>
                </a:cubicBezTo>
                <a:cubicBezTo>
                  <a:pt x="420370" y="101173"/>
                  <a:pt x="500380" y="231983"/>
                  <a:pt x="556260" y="362793"/>
                </a:cubicBezTo>
                <a:cubicBezTo>
                  <a:pt x="612140" y="493603"/>
                  <a:pt x="631190" y="712043"/>
                  <a:pt x="662940" y="827613"/>
                </a:cubicBezTo>
                <a:cubicBezTo>
                  <a:pt x="694690" y="943183"/>
                  <a:pt x="711200" y="996523"/>
                  <a:pt x="746760" y="1056213"/>
                </a:cubicBezTo>
                <a:cubicBezTo>
                  <a:pt x="782320" y="1115903"/>
                  <a:pt x="829310" y="1150828"/>
                  <a:pt x="876300" y="1185753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20595882">
            <a:off x="8512353" y="4295798"/>
            <a:ext cx="571573" cy="699801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8644061" y="323962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0478397">
            <a:off x="6789499" y="1274278"/>
            <a:ext cx="421372" cy="183055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ердце 19"/>
          <p:cNvSpPr/>
          <p:nvPr/>
        </p:nvSpPr>
        <p:spPr>
          <a:xfrm>
            <a:off x="6515206" y="1845854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531445" y="1464854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30721" y="555526"/>
            <a:ext cx="7439025" cy="5726757"/>
          </a:xfrm>
          <a:custGeom>
            <a:avLst/>
            <a:gdLst>
              <a:gd name="connsiteX0" fmla="*/ 0 w 7439025"/>
              <a:gd name="connsiteY0" fmla="*/ 76200 h 3686175"/>
              <a:gd name="connsiteX1" fmla="*/ 7439025 w 7439025"/>
              <a:gd name="connsiteY1" fmla="*/ 2438400 h 3686175"/>
              <a:gd name="connsiteX2" fmla="*/ 7096125 w 7439025"/>
              <a:gd name="connsiteY2" fmla="*/ 2781300 h 3686175"/>
              <a:gd name="connsiteX3" fmla="*/ 85725 w 7439025"/>
              <a:gd name="connsiteY3" fmla="*/ 3686175 h 3686175"/>
              <a:gd name="connsiteX4" fmla="*/ 9525 w 7439025"/>
              <a:gd name="connsiteY4" fmla="*/ 0 h 368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9025" h="3686175">
                <a:moveTo>
                  <a:pt x="0" y="76200"/>
                </a:moveTo>
                <a:lnTo>
                  <a:pt x="7439025" y="2438400"/>
                </a:lnTo>
                <a:lnTo>
                  <a:pt x="7096125" y="2781300"/>
                </a:lnTo>
                <a:lnTo>
                  <a:pt x="85725" y="3686175"/>
                </a:lnTo>
                <a:lnTo>
                  <a:pt x="9525" y="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-123825" y="-114300"/>
            <a:ext cx="7915275" cy="4486250"/>
          </a:xfrm>
          <a:custGeom>
            <a:avLst/>
            <a:gdLst>
              <a:gd name="connsiteX0" fmla="*/ 76200 w 7915275"/>
              <a:gd name="connsiteY0" fmla="*/ 1257300 h 4105275"/>
              <a:gd name="connsiteX1" fmla="*/ 7277100 w 7915275"/>
              <a:gd name="connsiteY1" fmla="*/ 4105275 h 4105275"/>
              <a:gd name="connsiteX2" fmla="*/ 7915275 w 7915275"/>
              <a:gd name="connsiteY2" fmla="*/ 47625 h 4105275"/>
              <a:gd name="connsiteX3" fmla="*/ 0 w 7915275"/>
              <a:gd name="connsiteY3" fmla="*/ 0 h 4105275"/>
              <a:gd name="connsiteX4" fmla="*/ 19050 w 7915275"/>
              <a:gd name="connsiteY4" fmla="*/ 1219200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5275" h="4105275">
                <a:moveTo>
                  <a:pt x="76200" y="1257300"/>
                </a:moveTo>
                <a:lnTo>
                  <a:pt x="7277100" y="4105275"/>
                </a:lnTo>
                <a:lnTo>
                  <a:pt x="7915275" y="47625"/>
                </a:lnTo>
                <a:lnTo>
                  <a:pt x="0" y="0"/>
                </a:lnTo>
                <a:lnTo>
                  <a:pt x="19050" y="121920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5493997" y="1305713"/>
            <a:ext cx="3592546" cy="3705851"/>
          </a:xfrm>
          <a:custGeom>
            <a:avLst/>
            <a:gdLst>
              <a:gd name="connsiteX0" fmla="*/ 792503 w 3592546"/>
              <a:gd name="connsiteY0" fmla="*/ 3361537 h 3705851"/>
              <a:gd name="connsiteX1" fmla="*/ 30503 w 3592546"/>
              <a:gd name="connsiteY1" fmla="*/ 1675612 h 3705851"/>
              <a:gd name="connsiteX2" fmla="*/ 354353 w 3592546"/>
              <a:gd name="connsiteY2" fmla="*/ 27787 h 3705851"/>
              <a:gd name="connsiteX3" fmla="*/ 2173628 w 3592546"/>
              <a:gd name="connsiteY3" fmla="*/ 599287 h 3705851"/>
              <a:gd name="connsiteX4" fmla="*/ 3297578 w 3592546"/>
              <a:gd name="connsiteY4" fmla="*/ 46837 h 3705851"/>
              <a:gd name="connsiteX5" fmla="*/ 3554753 w 3592546"/>
              <a:gd name="connsiteY5" fmla="*/ 2037562 h 3705851"/>
              <a:gd name="connsiteX6" fmla="*/ 2649878 w 3592546"/>
              <a:gd name="connsiteY6" fmla="*/ 3599662 h 3705851"/>
              <a:gd name="connsiteX7" fmla="*/ 792503 w 3592546"/>
              <a:gd name="connsiteY7" fmla="*/ 3361537 h 370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2546" h="3705851">
                <a:moveTo>
                  <a:pt x="792503" y="3361537"/>
                </a:moveTo>
                <a:cubicBezTo>
                  <a:pt x="355941" y="3040862"/>
                  <a:pt x="103528" y="2231237"/>
                  <a:pt x="30503" y="1675612"/>
                </a:cubicBezTo>
                <a:cubicBezTo>
                  <a:pt x="-42522" y="1119987"/>
                  <a:pt x="-2834" y="207174"/>
                  <a:pt x="354353" y="27787"/>
                </a:cubicBezTo>
                <a:cubicBezTo>
                  <a:pt x="711540" y="-151600"/>
                  <a:pt x="1683091" y="596112"/>
                  <a:pt x="2173628" y="599287"/>
                </a:cubicBezTo>
                <a:cubicBezTo>
                  <a:pt x="2664165" y="602462"/>
                  <a:pt x="3067391" y="-192875"/>
                  <a:pt x="3297578" y="46837"/>
                </a:cubicBezTo>
                <a:cubicBezTo>
                  <a:pt x="3527765" y="286549"/>
                  <a:pt x="3662703" y="1445425"/>
                  <a:pt x="3554753" y="2037562"/>
                </a:cubicBezTo>
                <a:cubicBezTo>
                  <a:pt x="3446803" y="2629699"/>
                  <a:pt x="3105491" y="3382175"/>
                  <a:pt x="2649878" y="3599662"/>
                </a:cubicBezTo>
                <a:cubicBezTo>
                  <a:pt x="2194266" y="3817150"/>
                  <a:pt x="1229065" y="3682212"/>
                  <a:pt x="792503" y="3361537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Документы\46_Коми_Конференция\Фотки\чб\ЧБ-В-темнице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46" y="1059582"/>
            <a:ext cx="3454666" cy="425807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504" y="802322"/>
            <a:ext cx="5001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latin typeface="Franklin Gothic Heavy" panose="020B0903020102020204" pitchFamily="34" charset="0"/>
              </a:rPr>
              <a:t>3. </a:t>
            </a:r>
            <a:r>
              <a:rPr lang="ru-RU" sz="2400" dirty="0" smtClean="0">
                <a:latin typeface="Franklin Gothic Medium" panose="020B0603020102020204" pitchFamily="34" charset="0"/>
              </a:rPr>
              <a:t>Привлечь </a:t>
            </a:r>
            <a:r>
              <a:rPr lang="ru-RU" sz="2400" dirty="0">
                <a:latin typeface="Franklin Gothic Medium" panose="020B0603020102020204" pitchFamily="34" charset="0"/>
              </a:rPr>
              <a:t>читателей к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ДИАЛОГУ</a:t>
            </a:r>
            <a:r>
              <a:rPr lang="ru-RU" sz="2400" dirty="0" smtClean="0"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</a:rPr>
              <a:t>друг с другом и с библиотекарем</a:t>
            </a:r>
          </a:p>
          <a:p>
            <a:pPr lvl="0" algn="just"/>
            <a:endParaRPr lang="ru-RU" sz="2400" dirty="0">
              <a:latin typeface="Franklin Gothic Medium" panose="020B0603020102020204" pitchFamily="34" charset="0"/>
            </a:endParaRPr>
          </a:p>
          <a:p>
            <a:pPr lvl="0" algn="just"/>
            <a:r>
              <a:rPr lang="ru-RU" sz="2400" b="1" dirty="0" smtClean="0">
                <a:latin typeface="Franklin Gothic Heavy" panose="020B0903020102020204" pitchFamily="34" charset="0"/>
              </a:rPr>
              <a:t>4.</a:t>
            </a:r>
            <a:r>
              <a:rPr lang="ru-RU" sz="2400" dirty="0" smtClean="0">
                <a:latin typeface="Franklin Gothic Medium" panose="020B0603020102020204" pitchFamily="34" charset="0"/>
              </a:rPr>
              <a:t> Посодействовать </a:t>
            </a:r>
            <a:r>
              <a:rPr lang="ru-RU" sz="2400" dirty="0" err="1" smtClean="0">
                <a:latin typeface="Franklin Gothic Medium" panose="020B0603020102020204" pitchFamily="34" charset="0"/>
              </a:rPr>
              <a:t>интеллектуаль</a:t>
            </a:r>
            <a:r>
              <a:rPr lang="ru-RU" sz="2400" dirty="0" smtClean="0">
                <a:latin typeface="Franklin Gothic Medium" panose="020B0603020102020204" pitchFamily="34" charset="0"/>
              </a:rPr>
              <a:t>-ному </a:t>
            </a:r>
            <a:r>
              <a:rPr lang="ru-RU" sz="2400" dirty="0">
                <a:latin typeface="Franklin Gothic Medium" panose="020B0603020102020204" pitchFamily="34" charset="0"/>
              </a:rPr>
              <a:t>и эмоциональному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РАЗВИ-ТИЮ</a:t>
            </a:r>
            <a:r>
              <a:rPr lang="ru-RU" sz="2400" dirty="0" smtClean="0">
                <a:latin typeface="Franklin Gothic Medium" panose="020B0603020102020204" pitchFamily="34" charset="0"/>
              </a:rPr>
              <a:t> читателей</a:t>
            </a:r>
            <a:endParaRPr lang="ru-RU" sz="2400" dirty="0">
              <a:latin typeface="Franklin Gothic Medium" panose="020B0603020102020204" pitchFamily="34" charset="0"/>
            </a:endParaRPr>
          </a:p>
          <a:p>
            <a:pPr lvl="0" algn="just"/>
            <a:endParaRPr lang="ru-RU" sz="2400" dirty="0">
              <a:latin typeface="Franklin Gothic Medium" panose="020B0603020102020204" pitchFamily="34" charset="0"/>
            </a:endParaRPr>
          </a:p>
          <a:p>
            <a:pPr lvl="0" algn="just"/>
            <a:r>
              <a:rPr lang="ru-RU" sz="2400" b="1" dirty="0" smtClean="0">
                <a:latin typeface="Franklin Gothic Heavy" panose="020B0903020102020204" pitchFamily="34" charset="0"/>
              </a:rPr>
              <a:t>5. </a:t>
            </a:r>
            <a:r>
              <a:rPr lang="ru-RU" sz="2400" dirty="0" smtClean="0">
                <a:latin typeface="Franklin Gothic Medium" panose="020B0603020102020204" pitchFamily="34" charset="0"/>
              </a:rPr>
              <a:t>Предоставить </a:t>
            </a:r>
            <a:r>
              <a:rPr lang="ru-RU" sz="2400" dirty="0">
                <a:latin typeface="Franklin Gothic Medium" panose="020B0603020102020204" pitchFamily="34" charset="0"/>
              </a:rPr>
              <a:t>читателям </a:t>
            </a:r>
            <a:r>
              <a:rPr lang="ru-RU" sz="2400" dirty="0" err="1" smtClean="0">
                <a:latin typeface="Franklin Gothic Medium" panose="020B0603020102020204" pitchFamily="34" charset="0"/>
              </a:rPr>
              <a:t>площад</a:t>
            </a:r>
            <a:r>
              <a:rPr lang="ru-RU" sz="2400" dirty="0" smtClean="0">
                <a:latin typeface="Franklin Gothic Medium" panose="020B0603020102020204" pitchFamily="34" charset="0"/>
              </a:rPr>
              <a:t>-ку и </a:t>
            </a:r>
            <a:r>
              <a:rPr lang="ru-RU" sz="2400" dirty="0">
                <a:latin typeface="Franklin Gothic Medium" panose="020B0603020102020204" pitchFamily="34" charset="0"/>
              </a:rPr>
              <a:t>условия для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САМОРЕАЛИЗА-ЦИИ И </a:t>
            </a:r>
            <a:r>
              <a:rPr lang="ru-RU" sz="2400" b="1" dirty="0">
                <a:latin typeface="Franklin Gothic Heavy" panose="020B0903020102020204" pitchFamily="34" charset="0"/>
              </a:rPr>
              <a:t>САМОПРЕЗЕНТАЦИИ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347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ЦЕЛИ ФОРМАТА:</a:t>
            </a:r>
            <a:endParaRPr lang="ru-RU" sz="4000" b="1" dirty="0">
              <a:latin typeface="Franklin Gothic Heavy" panose="020B090302010202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5495866" y="892525"/>
            <a:ext cx="3588574" cy="3892400"/>
          </a:xfrm>
          <a:custGeom>
            <a:avLst/>
            <a:gdLst>
              <a:gd name="connsiteX0" fmla="*/ 3429059 w 3588574"/>
              <a:gd name="connsiteY0" fmla="*/ 641000 h 3892400"/>
              <a:gd name="connsiteX1" fmla="*/ 2571809 w 3588574"/>
              <a:gd name="connsiteY1" fmla="*/ 155225 h 3892400"/>
              <a:gd name="connsiteX2" fmla="*/ 695384 w 3588574"/>
              <a:gd name="connsiteY2" fmla="*/ 88550 h 3892400"/>
              <a:gd name="connsiteX3" fmla="*/ 571559 w 3588574"/>
              <a:gd name="connsiteY3" fmla="*/ 1307750 h 3892400"/>
              <a:gd name="connsiteX4" fmla="*/ 9584 w 3588574"/>
              <a:gd name="connsiteY4" fmla="*/ 2850800 h 3892400"/>
              <a:gd name="connsiteX5" fmla="*/ 1095434 w 3588574"/>
              <a:gd name="connsiteY5" fmla="*/ 3889025 h 3892400"/>
              <a:gd name="connsiteX6" fmla="*/ 1895534 w 3588574"/>
              <a:gd name="connsiteY6" fmla="*/ 3203225 h 3892400"/>
              <a:gd name="connsiteX7" fmla="*/ 2905184 w 3588574"/>
              <a:gd name="connsiteY7" fmla="*/ 3784250 h 3892400"/>
              <a:gd name="connsiteX8" fmla="*/ 3543359 w 3588574"/>
              <a:gd name="connsiteY8" fmla="*/ 2850800 h 3892400"/>
              <a:gd name="connsiteX9" fmla="*/ 3429059 w 3588574"/>
              <a:gd name="connsiteY9" fmla="*/ 641000 h 38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8574" h="3892400">
                <a:moveTo>
                  <a:pt x="3429059" y="641000"/>
                </a:moveTo>
                <a:cubicBezTo>
                  <a:pt x="3267134" y="191737"/>
                  <a:pt x="3027421" y="247300"/>
                  <a:pt x="2571809" y="155225"/>
                </a:cubicBezTo>
                <a:cubicBezTo>
                  <a:pt x="2116196" y="63150"/>
                  <a:pt x="1028759" y="-103537"/>
                  <a:pt x="695384" y="88550"/>
                </a:cubicBezTo>
                <a:cubicBezTo>
                  <a:pt x="362009" y="280637"/>
                  <a:pt x="685859" y="847375"/>
                  <a:pt x="571559" y="1307750"/>
                </a:cubicBezTo>
                <a:cubicBezTo>
                  <a:pt x="457259" y="1768125"/>
                  <a:pt x="-77729" y="2420588"/>
                  <a:pt x="9584" y="2850800"/>
                </a:cubicBezTo>
                <a:cubicBezTo>
                  <a:pt x="96896" y="3281013"/>
                  <a:pt x="781109" y="3830288"/>
                  <a:pt x="1095434" y="3889025"/>
                </a:cubicBezTo>
                <a:cubicBezTo>
                  <a:pt x="1409759" y="3947762"/>
                  <a:pt x="1593909" y="3220687"/>
                  <a:pt x="1895534" y="3203225"/>
                </a:cubicBezTo>
                <a:cubicBezTo>
                  <a:pt x="2197159" y="3185763"/>
                  <a:pt x="2630547" y="3842987"/>
                  <a:pt x="2905184" y="3784250"/>
                </a:cubicBezTo>
                <a:cubicBezTo>
                  <a:pt x="3179821" y="3725513"/>
                  <a:pt x="3456047" y="3377850"/>
                  <a:pt x="3543359" y="2850800"/>
                </a:cubicBezTo>
                <a:cubicBezTo>
                  <a:pt x="3630671" y="2323750"/>
                  <a:pt x="3590984" y="1090263"/>
                  <a:pt x="3429059" y="641000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8763000" y="2819400"/>
            <a:ext cx="107833" cy="1531620"/>
          </a:xfrm>
          <a:custGeom>
            <a:avLst/>
            <a:gdLst>
              <a:gd name="connsiteX0" fmla="*/ 0 w 107833"/>
              <a:gd name="connsiteY0" fmla="*/ 0 h 1531620"/>
              <a:gd name="connsiteX1" fmla="*/ 60960 w 107833"/>
              <a:gd name="connsiteY1" fmla="*/ 228600 h 1531620"/>
              <a:gd name="connsiteX2" fmla="*/ 83820 w 107833"/>
              <a:gd name="connsiteY2" fmla="*/ 563880 h 1531620"/>
              <a:gd name="connsiteX3" fmla="*/ 106680 w 107833"/>
              <a:gd name="connsiteY3" fmla="*/ 830580 h 1531620"/>
              <a:gd name="connsiteX4" fmla="*/ 45720 w 107833"/>
              <a:gd name="connsiteY4" fmla="*/ 1242060 h 1531620"/>
              <a:gd name="connsiteX5" fmla="*/ 7620 w 107833"/>
              <a:gd name="connsiteY5" fmla="*/ 1531620 h 15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33" h="1531620">
                <a:moveTo>
                  <a:pt x="0" y="0"/>
                </a:moveTo>
                <a:cubicBezTo>
                  <a:pt x="23495" y="67310"/>
                  <a:pt x="46990" y="134620"/>
                  <a:pt x="60960" y="228600"/>
                </a:cubicBezTo>
                <a:cubicBezTo>
                  <a:pt x="74930" y="322580"/>
                  <a:pt x="76200" y="463550"/>
                  <a:pt x="83820" y="563880"/>
                </a:cubicBezTo>
                <a:cubicBezTo>
                  <a:pt x="91440" y="664210"/>
                  <a:pt x="113030" y="717550"/>
                  <a:pt x="106680" y="830580"/>
                </a:cubicBezTo>
                <a:cubicBezTo>
                  <a:pt x="100330" y="943610"/>
                  <a:pt x="62230" y="1125220"/>
                  <a:pt x="45720" y="1242060"/>
                </a:cubicBezTo>
                <a:cubicBezTo>
                  <a:pt x="29210" y="1358900"/>
                  <a:pt x="18415" y="1445260"/>
                  <a:pt x="7620" y="153162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570220" y="1318260"/>
            <a:ext cx="428979" cy="1691640"/>
          </a:xfrm>
          <a:custGeom>
            <a:avLst/>
            <a:gdLst>
              <a:gd name="connsiteX0" fmla="*/ 373380 w 428979"/>
              <a:gd name="connsiteY0" fmla="*/ 0 h 1691640"/>
              <a:gd name="connsiteX1" fmla="*/ 419100 w 428979"/>
              <a:gd name="connsiteY1" fmla="*/ 373380 h 1691640"/>
              <a:gd name="connsiteX2" fmla="*/ 419100 w 428979"/>
              <a:gd name="connsiteY2" fmla="*/ 678180 h 1691640"/>
              <a:gd name="connsiteX3" fmla="*/ 312420 w 428979"/>
              <a:gd name="connsiteY3" fmla="*/ 1043940 h 1691640"/>
              <a:gd name="connsiteX4" fmla="*/ 167640 w 428979"/>
              <a:gd name="connsiteY4" fmla="*/ 1379220 h 1691640"/>
              <a:gd name="connsiteX5" fmla="*/ 0 w 428979"/>
              <a:gd name="connsiteY5" fmla="*/ 169164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979" h="1691640">
                <a:moveTo>
                  <a:pt x="373380" y="0"/>
                </a:moveTo>
                <a:cubicBezTo>
                  <a:pt x="392430" y="130175"/>
                  <a:pt x="411480" y="260350"/>
                  <a:pt x="419100" y="373380"/>
                </a:cubicBezTo>
                <a:cubicBezTo>
                  <a:pt x="426720" y="486410"/>
                  <a:pt x="436880" y="566420"/>
                  <a:pt x="419100" y="678180"/>
                </a:cubicBezTo>
                <a:cubicBezTo>
                  <a:pt x="401320" y="789940"/>
                  <a:pt x="354330" y="927100"/>
                  <a:pt x="312420" y="1043940"/>
                </a:cubicBezTo>
                <a:cubicBezTo>
                  <a:pt x="270510" y="1160780"/>
                  <a:pt x="219710" y="1271270"/>
                  <a:pt x="167640" y="1379220"/>
                </a:cubicBezTo>
                <a:cubicBezTo>
                  <a:pt x="115570" y="1487170"/>
                  <a:pt x="57785" y="1589405"/>
                  <a:pt x="0" y="169164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6880860" y="3924300"/>
            <a:ext cx="53340" cy="571500"/>
          </a:xfrm>
          <a:custGeom>
            <a:avLst/>
            <a:gdLst>
              <a:gd name="connsiteX0" fmla="*/ 0 w 53340"/>
              <a:gd name="connsiteY0" fmla="*/ 0 h 571500"/>
              <a:gd name="connsiteX1" fmla="*/ 53340 w 53340"/>
              <a:gd name="connsiteY1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" h="571500">
                <a:moveTo>
                  <a:pt x="0" y="0"/>
                </a:moveTo>
                <a:lnTo>
                  <a:pt x="53340" y="57150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058744" y="3238500"/>
            <a:ext cx="601980" cy="152400"/>
          </a:xfrm>
          <a:custGeom>
            <a:avLst/>
            <a:gdLst>
              <a:gd name="connsiteX0" fmla="*/ 0 w 601980"/>
              <a:gd name="connsiteY0" fmla="*/ 0 h 152400"/>
              <a:gd name="connsiteX1" fmla="*/ 601980 w 601980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1980" h="152400">
                <a:moveTo>
                  <a:pt x="0" y="0"/>
                </a:moveTo>
                <a:lnTo>
                  <a:pt x="601980" y="15240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295122" y="4177064"/>
            <a:ext cx="189115" cy="345506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528855" y="2626139"/>
            <a:ext cx="100136" cy="100136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/>
          <p:cNvSpPr/>
          <p:nvPr/>
        </p:nvSpPr>
        <p:spPr>
          <a:xfrm>
            <a:off x="8619025" y="1419622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1283207" flipH="1">
            <a:off x="7284384" y="720828"/>
            <a:ext cx="881652" cy="209467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585"/>
          </a:xfrm>
          <a:prstGeom prst="rect">
            <a:avLst/>
          </a:pr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40" y="1077585"/>
            <a:ext cx="9144000" cy="4065915"/>
          </a:xfrm>
          <a:prstGeom prst="rect">
            <a:avLst/>
          </a:pr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92513" y="2359209"/>
            <a:ext cx="65514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Franklin Gothic Medium" panose="020B0603020102020204" pitchFamily="34" charset="0"/>
            </a:endParaRPr>
          </a:p>
          <a:p>
            <a:pPr algn="just"/>
            <a:r>
              <a:rPr lang="ru-RU" sz="2400" b="1" dirty="0" smtClean="0">
                <a:latin typeface="Franklin Gothic Heavy" panose="020B0903020102020204" pitchFamily="34" charset="0"/>
              </a:rPr>
              <a:t>3. НЕПРЕДСКАЗУЕМЫЙ РЕЗУЛЬТАТ</a:t>
            </a:r>
          </a:p>
          <a:p>
            <a:pPr algn="just"/>
            <a:endParaRPr lang="ru-RU" dirty="0">
              <a:latin typeface="Franklin Gothic Medium" panose="020B0603020102020204" pitchFamily="34" charset="0"/>
            </a:endParaRPr>
          </a:p>
          <a:p>
            <a:pPr algn="just"/>
            <a:r>
              <a:rPr lang="ru-RU" sz="2400" b="1" dirty="0" smtClean="0">
                <a:latin typeface="Franklin Gothic Heavy" panose="020B0903020102020204" pitchFamily="34" charset="0"/>
              </a:rPr>
              <a:t>4. </a:t>
            </a:r>
            <a:r>
              <a:rPr lang="ru-RU" sz="2400" dirty="0" smtClean="0">
                <a:latin typeface="Franklin Gothic Medium" panose="020B0603020102020204" pitchFamily="34" charset="0"/>
              </a:rPr>
              <a:t>Ограничения </a:t>
            </a:r>
            <a:r>
              <a:rPr lang="ru-RU" sz="2400" dirty="0">
                <a:latin typeface="Franklin Gothic Medium" panose="020B0603020102020204" pitchFamily="34" charset="0"/>
              </a:rPr>
              <a:t>по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ВОЗРАСТУ</a:t>
            </a:r>
            <a:r>
              <a:rPr lang="ru-RU" sz="2400" dirty="0" smtClean="0">
                <a:latin typeface="Franklin Gothic Medium" panose="020B0603020102020204" pitchFamily="34" charset="0"/>
              </a:rPr>
              <a:t> участников</a:t>
            </a:r>
          </a:p>
          <a:p>
            <a:pPr algn="just"/>
            <a:endParaRPr lang="ru-RU" dirty="0">
              <a:latin typeface="Franklin Gothic Medium" panose="020B0603020102020204" pitchFamily="34" charset="0"/>
            </a:endParaRPr>
          </a:p>
          <a:p>
            <a:pPr algn="just"/>
            <a:r>
              <a:rPr lang="ru-RU" sz="2400" b="1" dirty="0" smtClean="0">
                <a:latin typeface="Franklin Gothic Heavy" panose="020B0903020102020204" pitchFamily="34" charset="0"/>
              </a:rPr>
              <a:t>5. </a:t>
            </a:r>
            <a:r>
              <a:rPr lang="ru-RU" sz="2400" dirty="0" smtClean="0">
                <a:latin typeface="Franklin Gothic Medium" panose="020B0603020102020204" pitchFamily="34" charset="0"/>
              </a:rPr>
              <a:t>Сложности в создании игровой атмосферы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3478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Franklin Gothic Heavy" panose="020B0903020102020204" pitchFamily="34" charset="0"/>
              </a:rPr>
              <a:t>ПРОБЛЕМЫ ПРИ ПРОВЕДЕНИИ </a:t>
            </a:r>
            <a:r>
              <a:rPr lang="ru-RU" sz="2400" dirty="0" smtClean="0">
                <a:latin typeface="Franklin Gothic Medium" panose="020B0603020102020204" pitchFamily="34" charset="0"/>
              </a:rPr>
              <a:t>сюжетно-ролевых </a:t>
            </a:r>
            <a:r>
              <a:rPr lang="ru-RU" sz="2400" dirty="0">
                <a:latin typeface="Franklin Gothic Medium" panose="020B0603020102020204" pitchFamily="34" charset="0"/>
              </a:rPr>
              <a:t>игр </a:t>
            </a:r>
            <a:r>
              <a:rPr lang="ru-RU" sz="2400" dirty="0" smtClean="0">
                <a:latin typeface="Franklin Gothic Medium" panose="020B0603020102020204" pitchFamily="34" charset="0"/>
              </a:rPr>
              <a:t>в библиотеке: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07504" y="2643759"/>
            <a:ext cx="2376264" cy="2568358"/>
          </a:xfrm>
          <a:custGeom>
            <a:avLst/>
            <a:gdLst>
              <a:gd name="connsiteX0" fmla="*/ 609600 w 4117746"/>
              <a:gd name="connsiteY0" fmla="*/ 3163577 h 3261602"/>
              <a:gd name="connsiteX1" fmla="*/ 0 w 4117746"/>
              <a:gd name="connsiteY1" fmla="*/ 2220148 h 3261602"/>
              <a:gd name="connsiteX2" fmla="*/ 609600 w 4117746"/>
              <a:gd name="connsiteY2" fmla="*/ 144606 h 3261602"/>
              <a:gd name="connsiteX3" fmla="*/ 2946400 w 4117746"/>
              <a:gd name="connsiteY3" fmla="*/ 405863 h 3261602"/>
              <a:gd name="connsiteX4" fmla="*/ 4093028 w 4117746"/>
              <a:gd name="connsiteY4" fmla="*/ 2249177 h 3261602"/>
              <a:gd name="connsiteX5" fmla="*/ 1930400 w 4117746"/>
              <a:gd name="connsiteY5" fmla="*/ 3163577 h 3261602"/>
              <a:gd name="connsiteX6" fmla="*/ 566057 w 4117746"/>
              <a:gd name="connsiteY6" fmla="*/ 3192606 h 326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7746" h="3261602">
                <a:moveTo>
                  <a:pt x="609600" y="3163577"/>
                </a:moveTo>
                <a:cubicBezTo>
                  <a:pt x="304800" y="2943443"/>
                  <a:pt x="0" y="2723310"/>
                  <a:pt x="0" y="2220148"/>
                </a:cubicBezTo>
                <a:cubicBezTo>
                  <a:pt x="0" y="1716986"/>
                  <a:pt x="118533" y="446987"/>
                  <a:pt x="609600" y="144606"/>
                </a:cubicBezTo>
                <a:cubicBezTo>
                  <a:pt x="1100667" y="-157775"/>
                  <a:pt x="2365829" y="55101"/>
                  <a:pt x="2946400" y="405863"/>
                </a:cubicBezTo>
                <a:cubicBezTo>
                  <a:pt x="3526971" y="756625"/>
                  <a:pt x="4262361" y="1789558"/>
                  <a:pt x="4093028" y="2249177"/>
                </a:cubicBezTo>
                <a:cubicBezTo>
                  <a:pt x="3923695" y="2708796"/>
                  <a:pt x="2518228" y="3006339"/>
                  <a:pt x="1930400" y="3163577"/>
                </a:cubicBezTo>
                <a:cubicBezTo>
                  <a:pt x="1342572" y="3320815"/>
                  <a:pt x="954314" y="3256710"/>
                  <a:pt x="566057" y="3192606"/>
                </a:cubicBezTo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Документы\46_Коми_Конференция\Фотки\чб\Аня-чб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296" flipH="1">
            <a:off x="38537" y="2708477"/>
            <a:ext cx="2934099" cy="281897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197350" y="2555132"/>
            <a:ext cx="2430434" cy="2745611"/>
          </a:xfrm>
          <a:custGeom>
            <a:avLst/>
            <a:gdLst>
              <a:gd name="connsiteX0" fmla="*/ 2217426 w 3673164"/>
              <a:gd name="connsiteY0" fmla="*/ 3227453 h 3486698"/>
              <a:gd name="connsiteX1" fmla="*/ 3668855 w 3673164"/>
              <a:gd name="connsiteY1" fmla="*/ 3401624 h 3486698"/>
              <a:gd name="connsiteX2" fmla="*/ 2667369 w 3673164"/>
              <a:gd name="connsiteY2" fmla="*/ 2037281 h 3486698"/>
              <a:gd name="connsiteX3" fmla="*/ 2768969 w 3673164"/>
              <a:gd name="connsiteY3" fmla="*/ 876138 h 3486698"/>
              <a:gd name="connsiteX4" fmla="*/ 1186912 w 3673164"/>
              <a:gd name="connsiteY4" fmla="*/ 5281 h 3486698"/>
              <a:gd name="connsiteX5" fmla="*/ 156398 w 3673164"/>
              <a:gd name="connsiteY5" fmla="*/ 1282538 h 3486698"/>
              <a:gd name="connsiteX6" fmla="*/ 519255 w 3673164"/>
              <a:gd name="connsiteY6" fmla="*/ 2313053 h 3486698"/>
              <a:gd name="connsiteX7" fmla="*/ 69312 w 3673164"/>
              <a:gd name="connsiteY7" fmla="*/ 3125853 h 3486698"/>
              <a:gd name="connsiteX8" fmla="*/ 2275483 w 3673164"/>
              <a:gd name="connsiteY8" fmla="*/ 3241967 h 348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3164" h="3486698">
                <a:moveTo>
                  <a:pt x="2217426" y="3227453"/>
                </a:moveTo>
                <a:cubicBezTo>
                  <a:pt x="2905645" y="3413719"/>
                  <a:pt x="3593864" y="3599986"/>
                  <a:pt x="3668855" y="3401624"/>
                </a:cubicBezTo>
                <a:cubicBezTo>
                  <a:pt x="3743846" y="3203262"/>
                  <a:pt x="2817350" y="2458195"/>
                  <a:pt x="2667369" y="2037281"/>
                </a:cubicBezTo>
                <a:cubicBezTo>
                  <a:pt x="2517388" y="1616367"/>
                  <a:pt x="3015712" y="1214805"/>
                  <a:pt x="2768969" y="876138"/>
                </a:cubicBezTo>
                <a:cubicBezTo>
                  <a:pt x="2522226" y="537471"/>
                  <a:pt x="1622340" y="-62452"/>
                  <a:pt x="1186912" y="5281"/>
                </a:cubicBezTo>
                <a:cubicBezTo>
                  <a:pt x="751484" y="73014"/>
                  <a:pt x="267674" y="897909"/>
                  <a:pt x="156398" y="1282538"/>
                </a:cubicBezTo>
                <a:cubicBezTo>
                  <a:pt x="45122" y="1667167"/>
                  <a:pt x="533769" y="2005834"/>
                  <a:pt x="519255" y="2313053"/>
                </a:cubicBezTo>
                <a:cubicBezTo>
                  <a:pt x="504741" y="2620272"/>
                  <a:pt x="-223393" y="2971034"/>
                  <a:pt x="69312" y="3125853"/>
                </a:cubicBezTo>
                <a:cubicBezTo>
                  <a:pt x="362017" y="3280672"/>
                  <a:pt x="1318750" y="3261319"/>
                  <a:pt x="2275483" y="3241967"/>
                </a:cubicBezTo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599" y="1347614"/>
            <a:ext cx="8172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Franklin Gothic Heavy" panose="020B0903020102020204" pitchFamily="34" charset="0"/>
              </a:rPr>
              <a:t>1.</a:t>
            </a:r>
            <a:r>
              <a:rPr lang="ru-RU" sz="2400" dirty="0">
                <a:latin typeface="Franklin Gothic Medium" panose="020B0603020102020204" pitchFamily="34" charset="0"/>
              </a:rPr>
              <a:t> Большие </a:t>
            </a:r>
            <a:r>
              <a:rPr lang="ru-RU" sz="2400" b="1" dirty="0">
                <a:latin typeface="Franklin Gothic Heavy" panose="020B0903020102020204" pitchFamily="34" charset="0"/>
              </a:rPr>
              <a:t>ВРЕМЕННЫЕ затраты на подготовку</a:t>
            </a:r>
          </a:p>
          <a:p>
            <a:pPr algn="just"/>
            <a:endParaRPr lang="ru-RU" dirty="0">
              <a:latin typeface="Franklin Gothic Medium" panose="020B0603020102020204" pitchFamily="34" charset="0"/>
            </a:endParaRPr>
          </a:p>
          <a:p>
            <a:pPr algn="just"/>
            <a:r>
              <a:rPr lang="ru-RU" sz="2400" b="1" dirty="0">
                <a:latin typeface="Franklin Gothic Heavy" panose="020B0903020102020204" pitchFamily="34" charset="0"/>
              </a:rPr>
              <a:t>2.</a:t>
            </a:r>
            <a:r>
              <a:rPr lang="ru-RU" sz="2400" dirty="0">
                <a:latin typeface="Franklin Gothic Medium" panose="020B0603020102020204" pitchFamily="34" charset="0"/>
              </a:rPr>
              <a:t> Зависимость от </a:t>
            </a:r>
            <a:r>
              <a:rPr lang="ru-RU" sz="2400" b="1" dirty="0">
                <a:latin typeface="Franklin Gothic Heavy" panose="020B0903020102020204" pitchFamily="34" charset="0"/>
              </a:rPr>
              <a:t>КОНКРЕТНОГО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количества </a:t>
            </a:r>
            <a:r>
              <a:rPr lang="ru-RU" sz="2400" dirty="0">
                <a:latin typeface="Franklin Gothic Medium" panose="020B0603020102020204" pitchFamily="34" charset="0"/>
              </a:rPr>
              <a:t>участников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206436" y="3048000"/>
            <a:ext cx="208048" cy="1684020"/>
          </a:xfrm>
          <a:custGeom>
            <a:avLst/>
            <a:gdLst>
              <a:gd name="connsiteX0" fmla="*/ 14544 w 208048"/>
              <a:gd name="connsiteY0" fmla="*/ 1684020 h 1684020"/>
              <a:gd name="connsiteX1" fmla="*/ 197424 w 208048"/>
              <a:gd name="connsiteY1" fmla="*/ 1455420 h 1684020"/>
              <a:gd name="connsiteX2" fmla="*/ 166944 w 208048"/>
              <a:gd name="connsiteY2" fmla="*/ 1112520 h 1684020"/>
              <a:gd name="connsiteX3" fmla="*/ 6924 w 208048"/>
              <a:gd name="connsiteY3" fmla="*/ 800100 h 1684020"/>
              <a:gd name="connsiteX4" fmla="*/ 45024 w 208048"/>
              <a:gd name="connsiteY4" fmla="*/ 381000 h 1684020"/>
              <a:gd name="connsiteX5" fmla="*/ 189804 w 208048"/>
              <a:gd name="connsiteY5" fmla="*/ 0 h 16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048" h="1684020">
                <a:moveTo>
                  <a:pt x="14544" y="1684020"/>
                </a:moveTo>
                <a:cubicBezTo>
                  <a:pt x="93284" y="1617345"/>
                  <a:pt x="172024" y="1550670"/>
                  <a:pt x="197424" y="1455420"/>
                </a:cubicBezTo>
                <a:cubicBezTo>
                  <a:pt x="222824" y="1360170"/>
                  <a:pt x="198694" y="1221740"/>
                  <a:pt x="166944" y="1112520"/>
                </a:cubicBezTo>
                <a:cubicBezTo>
                  <a:pt x="135194" y="1003300"/>
                  <a:pt x="27244" y="922020"/>
                  <a:pt x="6924" y="800100"/>
                </a:cubicBezTo>
                <a:cubicBezTo>
                  <a:pt x="-13396" y="678180"/>
                  <a:pt x="14544" y="514350"/>
                  <a:pt x="45024" y="381000"/>
                </a:cubicBezTo>
                <a:cubicBezTo>
                  <a:pt x="75504" y="247650"/>
                  <a:pt x="132654" y="123825"/>
                  <a:pt x="189804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065020" y="4160520"/>
            <a:ext cx="1188720" cy="1021080"/>
          </a:xfrm>
          <a:custGeom>
            <a:avLst/>
            <a:gdLst>
              <a:gd name="connsiteX0" fmla="*/ 0 w 1188720"/>
              <a:gd name="connsiteY0" fmla="*/ 0 h 1021080"/>
              <a:gd name="connsiteX1" fmla="*/ 320040 w 1188720"/>
              <a:gd name="connsiteY1" fmla="*/ 220980 h 1021080"/>
              <a:gd name="connsiteX2" fmla="*/ 601980 w 1188720"/>
              <a:gd name="connsiteY2" fmla="*/ 457200 h 1021080"/>
              <a:gd name="connsiteX3" fmla="*/ 906780 w 1188720"/>
              <a:gd name="connsiteY3" fmla="*/ 685800 h 1021080"/>
              <a:gd name="connsiteX4" fmla="*/ 1120140 w 1188720"/>
              <a:gd name="connsiteY4" fmla="*/ 929640 h 1021080"/>
              <a:gd name="connsiteX5" fmla="*/ 1188720 w 1188720"/>
              <a:gd name="connsiteY5" fmla="*/ 102108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720" h="1021080">
                <a:moveTo>
                  <a:pt x="0" y="0"/>
                </a:moveTo>
                <a:cubicBezTo>
                  <a:pt x="109855" y="72390"/>
                  <a:pt x="219710" y="144780"/>
                  <a:pt x="320040" y="220980"/>
                </a:cubicBezTo>
                <a:cubicBezTo>
                  <a:pt x="420370" y="297180"/>
                  <a:pt x="504190" y="379730"/>
                  <a:pt x="601980" y="457200"/>
                </a:cubicBezTo>
                <a:cubicBezTo>
                  <a:pt x="699770" y="534670"/>
                  <a:pt x="820420" y="607060"/>
                  <a:pt x="906780" y="685800"/>
                </a:cubicBezTo>
                <a:cubicBezTo>
                  <a:pt x="993140" y="764540"/>
                  <a:pt x="1073150" y="873760"/>
                  <a:pt x="1120140" y="929640"/>
                </a:cubicBezTo>
                <a:cubicBezTo>
                  <a:pt x="1167130" y="985520"/>
                  <a:pt x="1177925" y="1003300"/>
                  <a:pt x="1188720" y="10210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065020" y="3681253"/>
            <a:ext cx="259172" cy="417514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414484" y="2862701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8390860" y="93683"/>
            <a:ext cx="674968" cy="263674"/>
          </a:xfrm>
          <a:custGeom>
            <a:avLst/>
            <a:gdLst>
              <a:gd name="connsiteX0" fmla="*/ 1112520 w 3307080"/>
              <a:gd name="connsiteY0" fmla="*/ 30480 h 1584960"/>
              <a:gd name="connsiteX1" fmla="*/ 1219200 w 3307080"/>
              <a:gd name="connsiteY1" fmla="*/ 15240 h 1584960"/>
              <a:gd name="connsiteX2" fmla="*/ 1417320 w 3307080"/>
              <a:gd name="connsiteY2" fmla="*/ 0 h 1584960"/>
              <a:gd name="connsiteX3" fmla="*/ 2057400 w 3307080"/>
              <a:gd name="connsiteY3" fmla="*/ 7620 h 1584960"/>
              <a:gd name="connsiteX4" fmla="*/ 1973580 w 3307080"/>
              <a:gd name="connsiteY4" fmla="*/ 38100 h 1584960"/>
              <a:gd name="connsiteX5" fmla="*/ 1546860 w 3307080"/>
              <a:gd name="connsiteY5" fmla="*/ 129540 h 1584960"/>
              <a:gd name="connsiteX6" fmla="*/ 1242060 w 3307080"/>
              <a:gd name="connsiteY6" fmla="*/ 182880 h 1584960"/>
              <a:gd name="connsiteX7" fmla="*/ 899160 w 3307080"/>
              <a:gd name="connsiteY7" fmla="*/ 259080 h 1584960"/>
              <a:gd name="connsiteX8" fmla="*/ 350520 w 3307080"/>
              <a:gd name="connsiteY8" fmla="*/ 365760 h 1584960"/>
              <a:gd name="connsiteX9" fmla="*/ 60960 w 3307080"/>
              <a:gd name="connsiteY9" fmla="*/ 441960 h 1584960"/>
              <a:gd name="connsiteX10" fmla="*/ 0 w 3307080"/>
              <a:gd name="connsiteY10" fmla="*/ 472440 h 1584960"/>
              <a:gd name="connsiteX11" fmla="*/ 30480 w 3307080"/>
              <a:gd name="connsiteY11" fmla="*/ 518160 h 1584960"/>
              <a:gd name="connsiteX12" fmla="*/ 91440 w 3307080"/>
              <a:gd name="connsiteY12" fmla="*/ 548640 h 1584960"/>
              <a:gd name="connsiteX13" fmla="*/ 403860 w 3307080"/>
              <a:gd name="connsiteY13" fmla="*/ 594360 h 1584960"/>
              <a:gd name="connsiteX14" fmla="*/ 693420 w 3307080"/>
              <a:gd name="connsiteY14" fmla="*/ 609600 h 1584960"/>
              <a:gd name="connsiteX15" fmla="*/ 1668780 w 3307080"/>
              <a:gd name="connsiteY15" fmla="*/ 632460 h 1584960"/>
              <a:gd name="connsiteX16" fmla="*/ 1516380 w 3307080"/>
              <a:gd name="connsiteY16" fmla="*/ 670560 h 1584960"/>
              <a:gd name="connsiteX17" fmla="*/ 1417320 w 3307080"/>
              <a:gd name="connsiteY17" fmla="*/ 693420 h 1584960"/>
              <a:gd name="connsiteX18" fmla="*/ 1272540 w 3307080"/>
              <a:gd name="connsiteY18" fmla="*/ 708660 h 1584960"/>
              <a:gd name="connsiteX19" fmla="*/ 830580 w 3307080"/>
              <a:gd name="connsiteY19" fmla="*/ 792480 h 1584960"/>
              <a:gd name="connsiteX20" fmla="*/ 777240 w 3307080"/>
              <a:gd name="connsiteY20" fmla="*/ 815340 h 1584960"/>
              <a:gd name="connsiteX21" fmla="*/ 990600 w 3307080"/>
              <a:gd name="connsiteY21" fmla="*/ 929640 h 1584960"/>
              <a:gd name="connsiteX22" fmla="*/ 1805940 w 3307080"/>
              <a:gd name="connsiteY22" fmla="*/ 1082040 h 1584960"/>
              <a:gd name="connsiteX23" fmla="*/ 3131820 w 3307080"/>
              <a:gd name="connsiteY23" fmla="*/ 1264920 h 1584960"/>
              <a:gd name="connsiteX24" fmla="*/ 3307080 w 3307080"/>
              <a:gd name="connsiteY24" fmla="*/ 1303020 h 1584960"/>
              <a:gd name="connsiteX25" fmla="*/ 3276600 w 3307080"/>
              <a:gd name="connsiteY25" fmla="*/ 1333500 h 1584960"/>
              <a:gd name="connsiteX26" fmla="*/ 3131820 w 3307080"/>
              <a:gd name="connsiteY26" fmla="*/ 1341120 h 1584960"/>
              <a:gd name="connsiteX27" fmla="*/ 2781300 w 3307080"/>
              <a:gd name="connsiteY27" fmla="*/ 1356360 h 1584960"/>
              <a:gd name="connsiteX28" fmla="*/ 1394460 w 3307080"/>
              <a:gd name="connsiteY28" fmla="*/ 1371600 h 1584960"/>
              <a:gd name="connsiteX29" fmla="*/ 1082040 w 3307080"/>
              <a:gd name="connsiteY29" fmla="*/ 1386840 h 1584960"/>
              <a:gd name="connsiteX30" fmla="*/ 861060 w 3307080"/>
              <a:gd name="connsiteY30" fmla="*/ 1424940 h 1584960"/>
              <a:gd name="connsiteX31" fmla="*/ 883920 w 3307080"/>
              <a:gd name="connsiteY31" fmla="*/ 1470660 h 1584960"/>
              <a:gd name="connsiteX32" fmla="*/ 922020 w 3307080"/>
              <a:gd name="connsiteY32" fmla="*/ 1493520 h 1584960"/>
              <a:gd name="connsiteX33" fmla="*/ 1036320 w 3307080"/>
              <a:gd name="connsiteY33" fmla="*/ 1539240 h 1584960"/>
              <a:gd name="connsiteX34" fmla="*/ 1104900 w 3307080"/>
              <a:gd name="connsiteY34" fmla="*/ 1562100 h 1584960"/>
              <a:gd name="connsiteX35" fmla="*/ 1158240 w 3307080"/>
              <a:gd name="connsiteY35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07080" h="1584960">
                <a:moveTo>
                  <a:pt x="1112520" y="30480"/>
                </a:moveTo>
                <a:cubicBezTo>
                  <a:pt x="1148080" y="25400"/>
                  <a:pt x="1183403" y="18223"/>
                  <a:pt x="1219200" y="15240"/>
                </a:cubicBezTo>
                <a:cubicBezTo>
                  <a:pt x="1346167" y="4659"/>
                  <a:pt x="1280132" y="9799"/>
                  <a:pt x="1417320" y="0"/>
                </a:cubicBezTo>
                <a:lnTo>
                  <a:pt x="2057400" y="7620"/>
                </a:lnTo>
                <a:cubicBezTo>
                  <a:pt x="2087060" y="9652"/>
                  <a:pt x="2002497" y="31194"/>
                  <a:pt x="1973580" y="38100"/>
                </a:cubicBezTo>
                <a:cubicBezTo>
                  <a:pt x="1832089" y="71889"/>
                  <a:pt x="1690151" y="104464"/>
                  <a:pt x="1546860" y="129540"/>
                </a:cubicBezTo>
                <a:cubicBezTo>
                  <a:pt x="1445260" y="147320"/>
                  <a:pt x="1343201" y="162652"/>
                  <a:pt x="1242060" y="182880"/>
                </a:cubicBezTo>
                <a:cubicBezTo>
                  <a:pt x="1127246" y="205843"/>
                  <a:pt x="1013860" y="235552"/>
                  <a:pt x="899160" y="259080"/>
                </a:cubicBezTo>
                <a:cubicBezTo>
                  <a:pt x="716655" y="296517"/>
                  <a:pt x="531263" y="320574"/>
                  <a:pt x="350520" y="365760"/>
                </a:cubicBezTo>
                <a:cubicBezTo>
                  <a:pt x="326442" y="371779"/>
                  <a:pt x="113477" y="422863"/>
                  <a:pt x="60960" y="441960"/>
                </a:cubicBezTo>
                <a:cubicBezTo>
                  <a:pt x="39609" y="449724"/>
                  <a:pt x="20320" y="462280"/>
                  <a:pt x="0" y="472440"/>
                </a:cubicBezTo>
                <a:cubicBezTo>
                  <a:pt x="10160" y="487680"/>
                  <a:pt x="16409" y="506434"/>
                  <a:pt x="30480" y="518160"/>
                </a:cubicBezTo>
                <a:cubicBezTo>
                  <a:pt x="47933" y="532704"/>
                  <a:pt x="69791" y="541752"/>
                  <a:pt x="91440" y="548640"/>
                </a:cubicBezTo>
                <a:cubicBezTo>
                  <a:pt x="172528" y="574441"/>
                  <a:pt x="338548" y="589336"/>
                  <a:pt x="403860" y="594360"/>
                </a:cubicBezTo>
                <a:cubicBezTo>
                  <a:pt x="500229" y="601773"/>
                  <a:pt x="596881" y="604891"/>
                  <a:pt x="693420" y="609600"/>
                </a:cubicBezTo>
                <a:cubicBezTo>
                  <a:pt x="1192390" y="633940"/>
                  <a:pt x="1011175" y="624631"/>
                  <a:pt x="1668780" y="632460"/>
                </a:cubicBezTo>
                <a:cubicBezTo>
                  <a:pt x="1568879" y="672420"/>
                  <a:pt x="1619801" y="660218"/>
                  <a:pt x="1516380" y="670560"/>
                </a:cubicBezTo>
                <a:cubicBezTo>
                  <a:pt x="1483360" y="678180"/>
                  <a:pt x="1450802" y="688189"/>
                  <a:pt x="1417320" y="693420"/>
                </a:cubicBezTo>
                <a:cubicBezTo>
                  <a:pt x="1369375" y="700911"/>
                  <a:pt x="1320726" y="702924"/>
                  <a:pt x="1272540" y="708660"/>
                </a:cubicBezTo>
                <a:cubicBezTo>
                  <a:pt x="1123671" y="726383"/>
                  <a:pt x="973483" y="744846"/>
                  <a:pt x="830580" y="792480"/>
                </a:cubicBezTo>
                <a:cubicBezTo>
                  <a:pt x="812229" y="798597"/>
                  <a:pt x="795020" y="807720"/>
                  <a:pt x="777240" y="815340"/>
                </a:cubicBezTo>
                <a:cubicBezTo>
                  <a:pt x="870083" y="919788"/>
                  <a:pt x="814719" y="881672"/>
                  <a:pt x="990600" y="929640"/>
                </a:cubicBezTo>
                <a:cubicBezTo>
                  <a:pt x="1431544" y="1049897"/>
                  <a:pt x="1300056" y="1019132"/>
                  <a:pt x="1805940" y="1082040"/>
                </a:cubicBezTo>
                <a:cubicBezTo>
                  <a:pt x="2792983" y="1204781"/>
                  <a:pt x="2520721" y="1144704"/>
                  <a:pt x="3131820" y="1264920"/>
                </a:cubicBezTo>
                <a:cubicBezTo>
                  <a:pt x="3246679" y="1287515"/>
                  <a:pt x="3237285" y="1285571"/>
                  <a:pt x="3307080" y="1303020"/>
                </a:cubicBezTo>
                <a:cubicBezTo>
                  <a:pt x="3296920" y="1313180"/>
                  <a:pt x="3290640" y="1330448"/>
                  <a:pt x="3276600" y="1333500"/>
                </a:cubicBezTo>
                <a:cubicBezTo>
                  <a:pt x="3229376" y="1343766"/>
                  <a:pt x="3180095" y="1338892"/>
                  <a:pt x="3131820" y="1341120"/>
                </a:cubicBezTo>
                <a:cubicBezTo>
                  <a:pt x="3014994" y="1346512"/>
                  <a:pt x="2898232" y="1354309"/>
                  <a:pt x="2781300" y="1356360"/>
                </a:cubicBezTo>
                <a:lnTo>
                  <a:pt x="1394460" y="1371600"/>
                </a:lnTo>
                <a:cubicBezTo>
                  <a:pt x="1290320" y="1376680"/>
                  <a:pt x="1185966" y="1378459"/>
                  <a:pt x="1082040" y="1386840"/>
                </a:cubicBezTo>
                <a:cubicBezTo>
                  <a:pt x="967685" y="1396062"/>
                  <a:pt x="948481" y="1403085"/>
                  <a:pt x="861060" y="1424940"/>
                </a:cubicBezTo>
                <a:cubicBezTo>
                  <a:pt x="868680" y="1440180"/>
                  <a:pt x="872600" y="1457925"/>
                  <a:pt x="883920" y="1470660"/>
                </a:cubicBezTo>
                <a:cubicBezTo>
                  <a:pt x="893760" y="1481730"/>
                  <a:pt x="908773" y="1486896"/>
                  <a:pt x="922020" y="1493520"/>
                </a:cubicBezTo>
                <a:cubicBezTo>
                  <a:pt x="949138" y="1507079"/>
                  <a:pt x="1009044" y="1529613"/>
                  <a:pt x="1036320" y="1539240"/>
                </a:cubicBezTo>
                <a:cubicBezTo>
                  <a:pt x="1059043" y="1547260"/>
                  <a:pt x="1082338" y="1553639"/>
                  <a:pt x="1104900" y="1562100"/>
                </a:cubicBezTo>
                <a:cubicBezTo>
                  <a:pt x="1123012" y="1568892"/>
                  <a:pt x="1158240" y="1584960"/>
                  <a:pt x="1158240" y="158496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6477529">
            <a:off x="85231" y="4305906"/>
            <a:ext cx="297189" cy="169257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131793" y="4342909"/>
            <a:ext cx="26441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-190500" y="3771900"/>
            <a:ext cx="7937500" cy="1168400"/>
          </a:xfrm>
          <a:custGeom>
            <a:avLst/>
            <a:gdLst>
              <a:gd name="connsiteX0" fmla="*/ 101600 w 7937500"/>
              <a:gd name="connsiteY0" fmla="*/ 1104900 h 1168400"/>
              <a:gd name="connsiteX1" fmla="*/ 7937500 w 7937500"/>
              <a:gd name="connsiteY1" fmla="*/ 444500 h 1168400"/>
              <a:gd name="connsiteX2" fmla="*/ 5943600 w 7937500"/>
              <a:gd name="connsiteY2" fmla="*/ 0 h 1168400"/>
              <a:gd name="connsiteX3" fmla="*/ 0 w 7937500"/>
              <a:gd name="connsiteY3" fmla="*/ 190500 h 1168400"/>
              <a:gd name="connsiteX4" fmla="*/ 127000 w 7937500"/>
              <a:gd name="connsiteY4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7500" h="1168400">
                <a:moveTo>
                  <a:pt x="101600" y="1104900"/>
                </a:moveTo>
                <a:lnTo>
                  <a:pt x="7937500" y="444500"/>
                </a:lnTo>
                <a:lnTo>
                  <a:pt x="5943600" y="0"/>
                </a:lnTo>
                <a:lnTo>
                  <a:pt x="0" y="190500"/>
                </a:lnTo>
                <a:lnTo>
                  <a:pt x="127000" y="116840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-127000" y="635000"/>
            <a:ext cx="7531100" cy="3860800"/>
          </a:xfrm>
          <a:custGeom>
            <a:avLst/>
            <a:gdLst>
              <a:gd name="connsiteX0" fmla="*/ 7251700 w 7531100"/>
              <a:gd name="connsiteY0" fmla="*/ 825500 h 3860800"/>
              <a:gd name="connsiteX1" fmla="*/ 0 w 7531100"/>
              <a:gd name="connsiteY1" fmla="*/ 0 h 3860800"/>
              <a:gd name="connsiteX2" fmla="*/ 50800 w 7531100"/>
              <a:gd name="connsiteY2" fmla="*/ 3860800 h 3860800"/>
              <a:gd name="connsiteX3" fmla="*/ 7531100 w 7531100"/>
              <a:gd name="connsiteY3" fmla="*/ 3632200 h 3860800"/>
              <a:gd name="connsiteX4" fmla="*/ 7226300 w 7531100"/>
              <a:gd name="connsiteY4" fmla="*/ 7620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1100" h="3860800">
                <a:moveTo>
                  <a:pt x="7251700" y="825500"/>
                </a:moveTo>
                <a:lnTo>
                  <a:pt x="0" y="0"/>
                </a:lnTo>
                <a:lnTo>
                  <a:pt x="50800" y="3860800"/>
                </a:lnTo>
                <a:lnTo>
                  <a:pt x="7531100" y="3632200"/>
                </a:lnTo>
                <a:lnTo>
                  <a:pt x="7226300" y="76200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-177800" y="-127000"/>
            <a:ext cx="7569200" cy="1714500"/>
          </a:xfrm>
          <a:custGeom>
            <a:avLst/>
            <a:gdLst>
              <a:gd name="connsiteX0" fmla="*/ 76200 w 7569200"/>
              <a:gd name="connsiteY0" fmla="*/ 876300 h 1714500"/>
              <a:gd name="connsiteX1" fmla="*/ 7353300 w 7569200"/>
              <a:gd name="connsiteY1" fmla="*/ 1714500 h 1714500"/>
              <a:gd name="connsiteX2" fmla="*/ 7569200 w 7569200"/>
              <a:gd name="connsiteY2" fmla="*/ 1181100 h 1714500"/>
              <a:gd name="connsiteX3" fmla="*/ 6883400 w 7569200"/>
              <a:gd name="connsiteY3" fmla="*/ 114300 h 1714500"/>
              <a:gd name="connsiteX4" fmla="*/ 0 w 7569200"/>
              <a:gd name="connsiteY4" fmla="*/ 0 h 1714500"/>
              <a:gd name="connsiteX5" fmla="*/ 76200 w 7569200"/>
              <a:gd name="connsiteY5" fmla="*/ 8763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00" h="1714500">
                <a:moveTo>
                  <a:pt x="76200" y="876300"/>
                </a:moveTo>
                <a:lnTo>
                  <a:pt x="7353300" y="1714500"/>
                </a:lnTo>
                <a:lnTo>
                  <a:pt x="7569200" y="1181100"/>
                </a:lnTo>
                <a:lnTo>
                  <a:pt x="6883400" y="114300"/>
                </a:lnTo>
                <a:lnTo>
                  <a:pt x="0" y="0"/>
                </a:lnTo>
                <a:lnTo>
                  <a:pt x="76200" y="87630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5897361" y="550998"/>
            <a:ext cx="3121756" cy="4363856"/>
          </a:xfrm>
          <a:custGeom>
            <a:avLst/>
            <a:gdLst>
              <a:gd name="connsiteX0" fmla="*/ 1131432 w 3121756"/>
              <a:gd name="connsiteY0" fmla="*/ 3986547 h 4363856"/>
              <a:gd name="connsiteX1" fmla="*/ 572632 w 3121756"/>
              <a:gd name="connsiteY1" fmla="*/ 2716547 h 4363856"/>
              <a:gd name="connsiteX2" fmla="*/ 1132 w 3121756"/>
              <a:gd name="connsiteY2" fmla="*/ 2132347 h 4363856"/>
              <a:gd name="connsiteX3" fmla="*/ 725032 w 3121756"/>
              <a:gd name="connsiteY3" fmla="*/ 938547 h 4363856"/>
              <a:gd name="connsiteX4" fmla="*/ 775832 w 3121756"/>
              <a:gd name="connsiteY4" fmla="*/ 189247 h 4363856"/>
              <a:gd name="connsiteX5" fmla="*/ 2045832 w 3121756"/>
              <a:gd name="connsiteY5" fmla="*/ 100347 h 4363856"/>
              <a:gd name="connsiteX6" fmla="*/ 2998332 w 3121756"/>
              <a:gd name="connsiteY6" fmla="*/ 1433847 h 4363856"/>
              <a:gd name="connsiteX7" fmla="*/ 3061832 w 3121756"/>
              <a:gd name="connsiteY7" fmla="*/ 3135647 h 4363856"/>
              <a:gd name="connsiteX8" fmla="*/ 2553832 w 3121756"/>
              <a:gd name="connsiteY8" fmla="*/ 4329447 h 4363856"/>
              <a:gd name="connsiteX9" fmla="*/ 1106032 w 3121756"/>
              <a:gd name="connsiteY9" fmla="*/ 4037347 h 4363856"/>
              <a:gd name="connsiteX10" fmla="*/ 1131432 w 3121756"/>
              <a:gd name="connsiteY10" fmla="*/ 3986547 h 436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1756" h="4363856">
                <a:moveTo>
                  <a:pt x="1131432" y="3986547"/>
                </a:moveTo>
                <a:cubicBezTo>
                  <a:pt x="1042532" y="3766414"/>
                  <a:pt x="761015" y="3025580"/>
                  <a:pt x="572632" y="2716547"/>
                </a:cubicBezTo>
                <a:cubicBezTo>
                  <a:pt x="384249" y="2407514"/>
                  <a:pt x="-24268" y="2428680"/>
                  <a:pt x="1132" y="2132347"/>
                </a:cubicBezTo>
                <a:cubicBezTo>
                  <a:pt x="26532" y="1836014"/>
                  <a:pt x="595915" y="1262397"/>
                  <a:pt x="725032" y="938547"/>
                </a:cubicBezTo>
                <a:cubicBezTo>
                  <a:pt x="854149" y="614697"/>
                  <a:pt x="555699" y="328947"/>
                  <a:pt x="775832" y="189247"/>
                </a:cubicBezTo>
                <a:cubicBezTo>
                  <a:pt x="995965" y="49547"/>
                  <a:pt x="1675415" y="-107086"/>
                  <a:pt x="2045832" y="100347"/>
                </a:cubicBezTo>
                <a:cubicBezTo>
                  <a:pt x="2416249" y="307780"/>
                  <a:pt x="2828999" y="927964"/>
                  <a:pt x="2998332" y="1433847"/>
                </a:cubicBezTo>
                <a:cubicBezTo>
                  <a:pt x="3167665" y="1939730"/>
                  <a:pt x="3135915" y="2653047"/>
                  <a:pt x="3061832" y="3135647"/>
                </a:cubicBezTo>
                <a:cubicBezTo>
                  <a:pt x="2987749" y="3618247"/>
                  <a:pt x="2879799" y="4179164"/>
                  <a:pt x="2553832" y="4329447"/>
                </a:cubicBezTo>
                <a:cubicBezTo>
                  <a:pt x="2227865" y="4479730"/>
                  <a:pt x="1345215" y="4092380"/>
                  <a:pt x="1106032" y="4037347"/>
                </a:cubicBezTo>
                <a:cubicBezTo>
                  <a:pt x="866849" y="3982314"/>
                  <a:pt x="1220332" y="4206680"/>
                  <a:pt x="1131432" y="3986547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D:\Документы\46_Коми_Конференция\Фотки\чб\ЧбСвет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21" y="240584"/>
            <a:ext cx="2968282" cy="499546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5796136" y="183237"/>
            <a:ext cx="3285071" cy="4674605"/>
          </a:xfrm>
          <a:custGeom>
            <a:avLst/>
            <a:gdLst>
              <a:gd name="connsiteX0" fmla="*/ 2121657 w 3285071"/>
              <a:gd name="connsiteY0" fmla="*/ 671308 h 4674605"/>
              <a:gd name="connsiteX1" fmla="*/ 1588257 w 3285071"/>
              <a:gd name="connsiteY1" fmla="*/ 620508 h 4674605"/>
              <a:gd name="connsiteX2" fmla="*/ 940557 w 3285071"/>
              <a:gd name="connsiteY2" fmla="*/ 988808 h 4674605"/>
              <a:gd name="connsiteX3" fmla="*/ 838957 w 3285071"/>
              <a:gd name="connsiteY3" fmla="*/ 176008 h 4674605"/>
              <a:gd name="connsiteX4" fmla="*/ 165857 w 3285071"/>
              <a:gd name="connsiteY4" fmla="*/ 49008 h 4674605"/>
              <a:gd name="connsiteX5" fmla="*/ 757 w 3285071"/>
              <a:gd name="connsiteY5" fmla="*/ 811008 h 4674605"/>
              <a:gd name="connsiteX6" fmla="*/ 203957 w 3285071"/>
              <a:gd name="connsiteY6" fmla="*/ 2220708 h 4674605"/>
              <a:gd name="connsiteX7" fmla="*/ 991357 w 3285071"/>
              <a:gd name="connsiteY7" fmla="*/ 2931908 h 4674605"/>
              <a:gd name="connsiteX8" fmla="*/ 508757 w 3285071"/>
              <a:gd name="connsiteY8" fmla="*/ 4100308 h 4674605"/>
              <a:gd name="connsiteX9" fmla="*/ 2172457 w 3285071"/>
              <a:gd name="connsiteY9" fmla="*/ 4671808 h 4674605"/>
              <a:gd name="connsiteX10" fmla="*/ 3277357 w 3285071"/>
              <a:gd name="connsiteY10" fmla="*/ 4252708 h 4674605"/>
              <a:gd name="connsiteX11" fmla="*/ 2680457 w 3285071"/>
              <a:gd name="connsiteY11" fmla="*/ 2893808 h 4674605"/>
              <a:gd name="connsiteX12" fmla="*/ 3023357 w 3285071"/>
              <a:gd name="connsiteY12" fmla="*/ 1496808 h 4674605"/>
              <a:gd name="connsiteX13" fmla="*/ 2121657 w 3285071"/>
              <a:gd name="connsiteY13" fmla="*/ 671308 h 467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5071" h="4674605">
                <a:moveTo>
                  <a:pt x="2121657" y="671308"/>
                </a:moveTo>
                <a:cubicBezTo>
                  <a:pt x="1882474" y="525258"/>
                  <a:pt x="1785107" y="567591"/>
                  <a:pt x="1588257" y="620508"/>
                </a:cubicBezTo>
                <a:cubicBezTo>
                  <a:pt x="1391407" y="673425"/>
                  <a:pt x="1065440" y="1062891"/>
                  <a:pt x="940557" y="988808"/>
                </a:cubicBezTo>
                <a:cubicBezTo>
                  <a:pt x="815674" y="914725"/>
                  <a:pt x="968074" y="332641"/>
                  <a:pt x="838957" y="176008"/>
                </a:cubicBezTo>
                <a:cubicBezTo>
                  <a:pt x="709840" y="19375"/>
                  <a:pt x="305557" y="-56825"/>
                  <a:pt x="165857" y="49008"/>
                </a:cubicBezTo>
                <a:cubicBezTo>
                  <a:pt x="26157" y="154841"/>
                  <a:pt x="-5593" y="449058"/>
                  <a:pt x="757" y="811008"/>
                </a:cubicBezTo>
                <a:cubicBezTo>
                  <a:pt x="7107" y="1172958"/>
                  <a:pt x="38857" y="1867225"/>
                  <a:pt x="203957" y="2220708"/>
                </a:cubicBezTo>
                <a:cubicBezTo>
                  <a:pt x="369057" y="2574191"/>
                  <a:pt x="940557" y="2618641"/>
                  <a:pt x="991357" y="2931908"/>
                </a:cubicBezTo>
                <a:cubicBezTo>
                  <a:pt x="1042157" y="3245175"/>
                  <a:pt x="311907" y="3810325"/>
                  <a:pt x="508757" y="4100308"/>
                </a:cubicBezTo>
                <a:cubicBezTo>
                  <a:pt x="705607" y="4390291"/>
                  <a:pt x="1711024" y="4646408"/>
                  <a:pt x="2172457" y="4671808"/>
                </a:cubicBezTo>
                <a:cubicBezTo>
                  <a:pt x="2633890" y="4697208"/>
                  <a:pt x="3192690" y="4549041"/>
                  <a:pt x="3277357" y="4252708"/>
                </a:cubicBezTo>
                <a:cubicBezTo>
                  <a:pt x="3362024" y="3956375"/>
                  <a:pt x="2722790" y="3353125"/>
                  <a:pt x="2680457" y="2893808"/>
                </a:cubicBezTo>
                <a:cubicBezTo>
                  <a:pt x="2638124" y="2434491"/>
                  <a:pt x="3116490" y="1867224"/>
                  <a:pt x="3023357" y="1496808"/>
                </a:cubicBezTo>
                <a:cubicBezTo>
                  <a:pt x="2930224" y="1126392"/>
                  <a:pt x="2360840" y="817358"/>
                  <a:pt x="2121657" y="671308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3478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ИГРОВАЯ АТМОСФЕРА</a:t>
            </a:r>
            <a:endParaRPr lang="ru-RU" sz="4000" b="1" dirty="0">
              <a:latin typeface="Franklin Gothic Heavy" panose="020B09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3812" y="1275606"/>
            <a:ext cx="43382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ranklin Gothic Medium" panose="020B0603020102020204" pitchFamily="34" charset="0"/>
              </a:rPr>
              <a:t>Сюжетно-ролевая игра построена на ряде </a:t>
            </a:r>
            <a:r>
              <a:rPr lang="ru-RU" sz="2000" b="1" dirty="0" smtClean="0">
                <a:latin typeface="Franklin Gothic Heavy" panose="020B0903020102020204" pitchFamily="34" charset="0"/>
              </a:rPr>
              <a:t>УСЛОВНОСТЕЙ</a:t>
            </a:r>
          </a:p>
          <a:p>
            <a:endParaRPr lang="ru-RU" sz="2000" b="1" dirty="0" smtClean="0">
              <a:latin typeface="Franklin Gothic Heavy" panose="020B0903020102020204" pitchFamily="34" charset="0"/>
            </a:endParaRPr>
          </a:p>
          <a:p>
            <a:pPr algn="just"/>
            <a:r>
              <a:rPr lang="ru-RU" sz="2000" dirty="0">
                <a:latin typeface="Franklin Gothic Medium" panose="020B0603020102020204" pitchFamily="34" charset="0"/>
              </a:rPr>
              <a:t>Игровая атмосфера позволяет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чита-телю</a:t>
            </a:r>
            <a:r>
              <a:rPr lang="ru-RU" sz="2000" dirty="0" smtClean="0">
                <a:latin typeface="Franklin Gothic Medium" panose="020B0603020102020204" pitchFamily="34" charset="0"/>
              </a:rPr>
              <a:t> </a:t>
            </a:r>
            <a:r>
              <a:rPr lang="ru-RU" sz="2000" dirty="0">
                <a:latin typeface="Franklin Gothic Medium" panose="020B0603020102020204" pitchFamily="34" charset="0"/>
              </a:rPr>
              <a:t>воспринимать </a:t>
            </a:r>
            <a:r>
              <a:rPr lang="ru-RU" sz="2000" dirty="0" smtClean="0">
                <a:latin typeface="Franklin Gothic Medium" panose="020B0603020102020204" pitchFamily="34" charset="0"/>
              </a:rPr>
              <a:t>происходящее </a:t>
            </a:r>
            <a:r>
              <a:rPr lang="ru-RU" sz="2000" dirty="0">
                <a:latin typeface="Franklin Gothic Medium" panose="020B0603020102020204" pitchFamily="34" charset="0"/>
              </a:rPr>
              <a:t>не как библиотечное мероприятие, а как </a:t>
            </a:r>
            <a:r>
              <a:rPr lang="ru-RU" sz="2000" b="1" dirty="0" smtClean="0">
                <a:latin typeface="Franklin Gothic Heavy" panose="020B0903020102020204" pitchFamily="34" charset="0"/>
              </a:rPr>
              <a:t>ИГРОВУЮ СИТУАЦИЮ, В КОТОРОЙ ОН ДРУГОЙ ЧЕЛОВЕК</a:t>
            </a:r>
            <a:r>
              <a:rPr lang="ru-RU" sz="2000" dirty="0" smtClean="0">
                <a:latin typeface="Franklin Gothic Medium" panose="020B0603020102020204" pitchFamily="34" charset="0"/>
              </a:rPr>
              <a:t>: </a:t>
            </a:r>
            <a:r>
              <a:rPr lang="ru-RU" sz="2000" dirty="0">
                <a:latin typeface="Franklin Gothic Medium" panose="020B0603020102020204" pitchFamily="34" charset="0"/>
              </a:rPr>
              <a:t>археолог, продавец магазина </a:t>
            </a:r>
            <a:r>
              <a:rPr lang="ru-RU" sz="2000" dirty="0" smtClean="0">
                <a:latin typeface="Franklin Gothic Medium" panose="020B0603020102020204" pitchFamily="34" charset="0"/>
              </a:rPr>
              <a:t>или Баба </a:t>
            </a:r>
            <a:r>
              <a:rPr lang="ru-RU" sz="2000" dirty="0">
                <a:latin typeface="Franklin Gothic Medium" panose="020B0603020102020204" pitchFamily="34" charset="0"/>
              </a:rPr>
              <a:t>Яга</a:t>
            </a:r>
            <a:endParaRPr lang="ru-RU" sz="2000" b="1" dirty="0">
              <a:latin typeface="Franklin Gothic Medium" panose="020B0603020102020204" pitchFamily="34" charset="0"/>
            </a:endParaRPr>
          </a:p>
          <a:p>
            <a:pPr algn="just"/>
            <a:r>
              <a:rPr lang="ru-RU" sz="2000" dirty="0" smtClean="0">
                <a:latin typeface="Franklin Gothic Medium" panose="020B0603020102020204" pitchFamily="34" charset="0"/>
              </a:rPr>
              <a:t> </a:t>
            </a:r>
            <a:endParaRPr lang="ru-RU" sz="2000" b="1" dirty="0">
              <a:latin typeface="Franklin Gothic Medium" panose="020B0603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083918"/>
            <a:ext cx="2088232" cy="334781"/>
          </a:xfrm>
          <a:prstGeom prst="rect">
            <a:avLst/>
          </a:pr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899248" y="3306758"/>
            <a:ext cx="3068736" cy="777160"/>
          </a:xfrm>
          <a:custGeom>
            <a:avLst/>
            <a:gdLst>
              <a:gd name="connsiteX0" fmla="*/ 0 w 2895600"/>
              <a:gd name="connsiteY0" fmla="*/ 611862 h 777160"/>
              <a:gd name="connsiteX1" fmla="*/ 901700 w 2895600"/>
              <a:gd name="connsiteY1" fmla="*/ 611862 h 777160"/>
              <a:gd name="connsiteX2" fmla="*/ 1333500 w 2895600"/>
              <a:gd name="connsiteY2" fmla="*/ 383262 h 777160"/>
              <a:gd name="connsiteX3" fmla="*/ 1028700 w 2895600"/>
              <a:gd name="connsiteY3" fmla="*/ 2262 h 777160"/>
              <a:gd name="connsiteX4" fmla="*/ 838200 w 2895600"/>
              <a:gd name="connsiteY4" fmla="*/ 573762 h 777160"/>
              <a:gd name="connsiteX5" fmla="*/ 1181100 w 2895600"/>
              <a:gd name="connsiteY5" fmla="*/ 776962 h 777160"/>
              <a:gd name="connsiteX6" fmla="*/ 2032000 w 2895600"/>
              <a:gd name="connsiteY6" fmla="*/ 599162 h 777160"/>
              <a:gd name="connsiteX7" fmla="*/ 2895600 w 2895600"/>
              <a:gd name="connsiteY7" fmla="*/ 65762 h 77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777160">
                <a:moveTo>
                  <a:pt x="0" y="611862"/>
                </a:moveTo>
                <a:cubicBezTo>
                  <a:pt x="339725" y="630912"/>
                  <a:pt x="679450" y="649962"/>
                  <a:pt x="901700" y="611862"/>
                </a:cubicBezTo>
                <a:cubicBezTo>
                  <a:pt x="1123950" y="573762"/>
                  <a:pt x="1312333" y="484862"/>
                  <a:pt x="1333500" y="383262"/>
                </a:cubicBezTo>
                <a:cubicBezTo>
                  <a:pt x="1354667" y="281662"/>
                  <a:pt x="1111250" y="-29488"/>
                  <a:pt x="1028700" y="2262"/>
                </a:cubicBezTo>
                <a:cubicBezTo>
                  <a:pt x="946150" y="34012"/>
                  <a:pt x="812800" y="444645"/>
                  <a:pt x="838200" y="573762"/>
                </a:cubicBezTo>
                <a:cubicBezTo>
                  <a:pt x="863600" y="702879"/>
                  <a:pt x="982133" y="772729"/>
                  <a:pt x="1181100" y="776962"/>
                </a:cubicBezTo>
                <a:cubicBezTo>
                  <a:pt x="1380067" y="781195"/>
                  <a:pt x="1746250" y="717695"/>
                  <a:pt x="2032000" y="599162"/>
                </a:cubicBezTo>
                <a:cubicBezTo>
                  <a:pt x="2317750" y="480629"/>
                  <a:pt x="2606675" y="273195"/>
                  <a:pt x="2895600" y="65762"/>
                </a:cubicBezTo>
              </a:path>
            </a:pathLst>
          </a:custGeom>
          <a:noFill/>
          <a:ln>
            <a:solidFill>
              <a:srgbClr val="2F634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18132" y="4374193"/>
            <a:ext cx="655231" cy="315114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8532440" y="917816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595864" y="1635646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8138160" y="1112520"/>
            <a:ext cx="581623" cy="1264920"/>
          </a:xfrm>
          <a:custGeom>
            <a:avLst/>
            <a:gdLst>
              <a:gd name="connsiteX0" fmla="*/ 0 w 581623"/>
              <a:gd name="connsiteY0" fmla="*/ 0 h 1264920"/>
              <a:gd name="connsiteX1" fmla="*/ 358140 w 581623"/>
              <a:gd name="connsiteY1" fmla="*/ 251460 h 1264920"/>
              <a:gd name="connsiteX2" fmla="*/ 571500 w 581623"/>
              <a:gd name="connsiteY2" fmla="*/ 563880 h 1264920"/>
              <a:gd name="connsiteX3" fmla="*/ 533400 w 581623"/>
              <a:gd name="connsiteY3" fmla="*/ 876300 h 1264920"/>
              <a:gd name="connsiteX4" fmla="*/ 411480 w 581623"/>
              <a:gd name="connsiteY4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23" h="1264920">
                <a:moveTo>
                  <a:pt x="0" y="0"/>
                </a:moveTo>
                <a:cubicBezTo>
                  <a:pt x="131445" y="78740"/>
                  <a:pt x="262890" y="157480"/>
                  <a:pt x="358140" y="251460"/>
                </a:cubicBezTo>
                <a:cubicBezTo>
                  <a:pt x="453390" y="345440"/>
                  <a:pt x="542290" y="459740"/>
                  <a:pt x="571500" y="563880"/>
                </a:cubicBezTo>
                <a:cubicBezTo>
                  <a:pt x="600710" y="668020"/>
                  <a:pt x="560070" y="759460"/>
                  <a:pt x="533400" y="876300"/>
                </a:cubicBezTo>
                <a:cubicBezTo>
                  <a:pt x="506730" y="993140"/>
                  <a:pt x="459105" y="1129030"/>
                  <a:pt x="411480" y="126492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724981" y="109796"/>
            <a:ext cx="475946" cy="1013460"/>
          </a:xfrm>
          <a:custGeom>
            <a:avLst/>
            <a:gdLst>
              <a:gd name="connsiteX0" fmla="*/ 475946 w 475946"/>
              <a:gd name="connsiteY0" fmla="*/ 0 h 1013460"/>
              <a:gd name="connsiteX1" fmla="*/ 148286 w 475946"/>
              <a:gd name="connsiteY1" fmla="*/ 99060 h 1013460"/>
              <a:gd name="connsiteX2" fmla="*/ 18746 w 475946"/>
              <a:gd name="connsiteY2" fmla="*/ 480060 h 1013460"/>
              <a:gd name="connsiteX3" fmla="*/ 3506 w 475946"/>
              <a:gd name="connsiteY3" fmla="*/ 101346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46" h="1013460">
                <a:moveTo>
                  <a:pt x="475946" y="0"/>
                </a:moveTo>
                <a:cubicBezTo>
                  <a:pt x="350216" y="9525"/>
                  <a:pt x="224486" y="19050"/>
                  <a:pt x="148286" y="99060"/>
                </a:cubicBezTo>
                <a:cubicBezTo>
                  <a:pt x="72086" y="179070"/>
                  <a:pt x="42876" y="327660"/>
                  <a:pt x="18746" y="480060"/>
                </a:cubicBezTo>
                <a:cubicBezTo>
                  <a:pt x="-5384" y="632460"/>
                  <a:pt x="-939" y="822960"/>
                  <a:pt x="3506" y="101346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2835132" flipV="1">
            <a:off x="8764008" y="3513110"/>
            <a:ext cx="325375" cy="262774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-1488"/>
            <a:ext cx="2527300" cy="5143500"/>
          </a:xfrm>
          <a:prstGeom prst="rect">
            <a:avLst/>
          </a:pr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27300" y="-1488"/>
            <a:ext cx="6616700" cy="5143500"/>
          </a:xfrm>
          <a:prstGeom prst="rect">
            <a:avLst/>
          </a:pr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73812" y="458495"/>
            <a:ext cx="3960440" cy="3960440"/>
          </a:xfrm>
          <a:prstGeom prst="ellipse">
            <a:avLst/>
          </a:pr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7504" y="123478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ИГРОВАЯ АТМОСФЕРА</a:t>
            </a:r>
            <a:endParaRPr lang="ru-RU" sz="4000" b="1" dirty="0">
              <a:latin typeface="Franklin Gothic Heavy" panose="020B0903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64471" y="1248961"/>
            <a:ext cx="441178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Franklin Gothic Heavy" panose="020B0903020102020204" pitchFamily="34" charset="0"/>
              </a:rPr>
              <a:t>ТЕКСТЫ </a:t>
            </a:r>
            <a:r>
              <a:rPr lang="ru-RU" sz="3200" dirty="0" smtClean="0">
                <a:latin typeface="Franklin Gothic Heavy" panose="020B0903020102020204" pitchFamily="34" charset="0"/>
              </a:rPr>
              <a:t>ИГРЫ</a:t>
            </a:r>
          </a:p>
          <a:p>
            <a:endParaRPr lang="ru-RU" sz="3200" dirty="0" smtClean="0">
              <a:latin typeface="Franklin Gothic Heavy" panose="020B0903020102020204" pitchFamily="34" charset="0"/>
            </a:endParaRPr>
          </a:p>
          <a:p>
            <a:r>
              <a:rPr lang="ru-RU" sz="3200" dirty="0">
                <a:latin typeface="Franklin Gothic Heavy" panose="020B0903020102020204" pitchFamily="34" charset="0"/>
              </a:rPr>
              <a:t>ИГРОВЫЕ </a:t>
            </a:r>
            <a:r>
              <a:rPr lang="ru-RU" sz="3200" dirty="0" smtClean="0">
                <a:latin typeface="Franklin Gothic Heavy" panose="020B0903020102020204" pitchFamily="34" charset="0"/>
              </a:rPr>
              <a:t>ПРЕДМЕТЫ</a:t>
            </a:r>
          </a:p>
          <a:p>
            <a:endParaRPr lang="ru-RU" sz="3200" dirty="0" smtClean="0">
              <a:latin typeface="Franklin Gothic Heavy" panose="020B0903020102020204" pitchFamily="34" charset="0"/>
            </a:endParaRPr>
          </a:p>
          <a:p>
            <a:r>
              <a:rPr lang="ru-RU" sz="3200" dirty="0">
                <a:latin typeface="Franklin Gothic Heavy" panose="020B0903020102020204" pitchFamily="34" charset="0"/>
              </a:rPr>
              <a:t>ОРГАНИЗАЦИЯ </a:t>
            </a:r>
            <a:r>
              <a:rPr lang="ru-RU" sz="3200" dirty="0" smtClean="0">
                <a:latin typeface="Franklin Gothic Heavy" panose="020B0903020102020204" pitchFamily="34" charset="0"/>
              </a:rPr>
              <a:t>ИГРЫ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595564" y="680323"/>
            <a:ext cx="3526508" cy="3526508"/>
          </a:xfrm>
          <a:prstGeom prst="ellipse">
            <a:avLst/>
          </a:prstGeom>
          <a:solidFill>
            <a:srgbClr val="FEF5B0"/>
          </a:solidFill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/>
          <p:cNvSpPr/>
          <p:nvPr/>
        </p:nvSpPr>
        <p:spPr>
          <a:xfrm>
            <a:off x="2161064" y="1396762"/>
            <a:ext cx="288032" cy="288032"/>
          </a:xfrm>
          <a:prstGeom prst="lightningBolt">
            <a:avLst/>
          </a:pr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/>
          <p:cNvSpPr/>
          <p:nvPr/>
        </p:nvSpPr>
        <p:spPr>
          <a:xfrm>
            <a:off x="2161064" y="2299561"/>
            <a:ext cx="288032" cy="288032"/>
          </a:xfrm>
          <a:prstGeom prst="lightningBolt">
            <a:avLst/>
          </a:pr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олния 47"/>
          <p:cNvSpPr/>
          <p:nvPr/>
        </p:nvSpPr>
        <p:spPr>
          <a:xfrm>
            <a:off x="2179380" y="3356218"/>
            <a:ext cx="288032" cy="288032"/>
          </a:xfrm>
          <a:prstGeom prst="lightningBolt">
            <a:avLst/>
          </a:pr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484134" y="93963"/>
            <a:ext cx="583940" cy="284644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8100392" y="4588506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8708" y="4788778"/>
            <a:ext cx="1349936" cy="263674"/>
          </a:xfrm>
          <a:custGeom>
            <a:avLst/>
            <a:gdLst>
              <a:gd name="connsiteX0" fmla="*/ 1112520 w 3307080"/>
              <a:gd name="connsiteY0" fmla="*/ 30480 h 1584960"/>
              <a:gd name="connsiteX1" fmla="*/ 1219200 w 3307080"/>
              <a:gd name="connsiteY1" fmla="*/ 15240 h 1584960"/>
              <a:gd name="connsiteX2" fmla="*/ 1417320 w 3307080"/>
              <a:gd name="connsiteY2" fmla="*/ 0 h 1584960"/>
              <a:gd name="connsiteX3" fmla="*/ 2057400 w 3307080"/>
              <a:gd name="connsiteY3" fmla="*/ 7620 h 1584960"/>
              <a:gd name="connsiteX4" fmla="*/ 1973580 w 3307080"/>
              <a:gd name="connsiteY4" fmla="*/ 38100 h 1584960"/>
              <a:gd name="connsiteX5" fmla="*/ 1546860 w 3307080"/>
              <a:gd name="connsiteY5" fmla="*/ 129540 h 1584960"/>
              <a:gd name="connsiteX6" fmla="*/ 1242060 w 3307080"/>
              <a:gd name="connsiteY6" fmla="*/ 182880 h 1584960"/>
              <a:gd name="connsiteX7" fmla="*/ 899160 w 3307080"/>
              <a:gd name="connsiteY7" fmla="*/ 259080 h 1584960"/>
              <a:gd name="connsiteX8" fmla="*/ 350520 w 3307080"/>
              <a:gd name="connsiteY8" fmla="*/ 365760 h 1584960"/>
              <a:gd name="connsiteX9" fmla="*/ 60960 w 3307080"/>
              <a:gd name="connsiteY9" fmla="*/ 441960 h 1584960"/>
              <a:gd name="connsiteX10" fmla="*/ 0 w 3307080"/>
              <a:gd name="connsiteY10" fmla="*/ 472440 h 1584960"/>
              <a:gd name="connsiteX11" fmla="*/ 30480 w 3307080"/>
              <a:gd name="connsiteY11" fmla="*/ 518160 h 1584960"/>
              <a:gd name="connsiteX12" fmla="*/ 91440 w 3307080"/>
              <a:gd name="connsiteY12" fmla="*/ 548640 h 1584960"/>
              <a:gd name="connsiteX13" fmla="*/ 403860 w 3307080"/>
              <a:gd name="connsiteY13" fmla="*/ 594360 h 1584960"/>
              <a:gd name="connsiteX14" fmla="*/ 693420 w 3307080"/>
              <a:gd name="connsiteY14" fmla="*/ 609600 h 1584960"/>
              <a:gd name="connsiteX15" fmla="*/ 1668780 w 3307080"/>
              <a:gd name="connsiteY15" fmla="*/ 632460 h 1584960"/>
              <a:gd name="connsiteX16" fmla="*/ 1516380 w 3307080"/>
              <a:gd name="connsiteY16" fmla="*/ 670560 h 1584960"/>
              <a:gd name="connsiteX17" fmla="*/ 1417320 w 3307080"/>
              <a:gd name="connsiteY17" fmla="*/ 693420 h 1584960"/>
              <a:gd name="connsiteX18" fmla="*/ 1272540 w 3307080"/>
              <a:gd name="connsiteY18" fmla="*/ 708660 h 1584960"/>
              <a:gd name="connsiteX19" fmla="*/ 830580 w 3307080"/>
              <a:gd name="connsiteY19" fmla="*/ 792480 h 1584960"/>
              <a:gd name="connsiteX20" fmla="*/ 777240 w 3307080"/>
              <a:gd name="connsiteY20" fmla="*/ 815340 h 1584960"/>
              <a:gd name="connsiteX21" fmla="*/ 990600 w 3307080"/>
              <a:gd name="connsiteY21" fmla="*/ 929640 h 1584960"/>
              <a:gd name="connsiteX22" fmla="*/ 1805940 w 3307080"/>
              <a:gd name="connsiteY22" fmla="*/ 1082040 h 1584960"/>
              <a:gd name="connsiteX23" fmla="*/ 3131820 w 3307080"/>
              <a:gd name="connsiteY23" fmla="*/ 1264920 h 1584960"/>
              <a:gd name="connsiteX24" fmla="*/ 3307080 w 3307080"/>
              <a:gd name="connsiteY24" fmla="*/ 1303020 h 1584960"/>
              <a:gd name="connsiteX25" fmla="*/ 3276600 w 3307080"/>
              <a:gd name="connsiteY25" fmla="*/ 1333500 h 1584960"/>
              <a:gd name="connsiteX26" fmla="*/ 3131820 w 3307080"/>
              <a:gd name="connsiteY26" fmla="*/ 1341120 h 1584960"/>
              <a:gd name="connsiteX27" fmla="*/ 2781300 w 3307080"/>
              <a:gd name="connsiteY27" fmla="*/ 1356360 h 1584960"/>
              <a:gd name="connsiteX28" fmla="*/ 1394460 w 3307080"/>
              <a:gd name="connsiteY28" fmla="*/ 1371600 h 1584960"/>
              <a:gd name="connsiteX29" fmla="*/ 1082040 w 3307080"/>
              <a:gd name="connsiteY29" fmla="*/ 1386840 h 1584960"/>
              <a:gd name="connsiteX30" fmla="*/ 861060 w 3307080"/>
              <a:gd name="connsiteY30" fmla="*/ 1424940 h 1584960"/>
              <a:gd name="connsiteX31" fmla="*/ 883920 w 3307080"/>
              <a:gd name="connsiteY31" fmla="*/ 1470660 h 1584960"/>
              <a:gd name="connsiteX32" fmla="*/ 922020 w 3307080"/>
              <a:gd name="connsiteY32" fmla="*/ 1493520 h 1584960"/>
              <a:gd name="connsiteX33" fmla="*/ 1036320 w 3307080"/>
              <a:gd name="connsiteY33" fmla="*/ 1539240 h 1584960"/>
              <a:gd name="connsiteX34" fmla="*/ 1104900 w 3307080"/>
              <a:gd name="connsiteY34" fmla="*/ 1562100 h 1584960"/>
              <a:gd name="connsiteX35" fmla="*/ 1158240 w 3307080"/>
              <a:gd name="connsiteY35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07080" h="1584960">
                <a:moveTo>
                  <a:pt x="1112520" y="30480"/>
                </a:moveTo>
                <a:cubicBezTo>
                  <a:pt x="1148080" y="25400"/>
                  <a:pt x="1183403" y="18223"/>
                  <a:pt x="1219200" y="15240"/>
                </a:cubicBezTo>
                <a:cubicBezTo>
                  <a:pt x="1346167" y="4659"/>
                  <a:pt x="1280132" y="9799"/>
                  <a:pt x="1417320" y="0"/>
                </a:cubicBezTo>
                <a:lnTo>
                  <a:pt x="2057400" y="7620"/>
                </a:lnTo>
                <a:cubicBezTo>
                  <a:pt x="2087060" y="9652"/>
                  <a:pt x="2002497" y="31194"/>
                  <a:pt x="1973580" y="38100"/>
                </a:cubicBezTo>
                <a:cubicBezTo>
                  <a:pt x="1832089" y="71889"/>
                  <a:pt x="1690151" y="104464"/>
                  <a:pt x="1546860" y="129540"/>
                </a:cubicBezTo>
                <a:cubicBezTo>
                  <a:pt x="1445260" y="147320"/>
                  <a:pt x="1343201" y="162652"/>
                  <a:pt x="1242060" y="182880"/>
                </a:cubicBezTo>
                <a:cubicBezTo>
                  <a:pt x="1127246" y="205843"/>
                  <a:pt x="1013860" y="235552"/>
                  <a:pt x="899160" y="259080"/>
                </a:cubicBezTo>
                <a:cubicBezTo>
                  <a:pt x="716655" y="296517"/>
                  <a:pt x="531263" y="320574"/>
                  <a:pt x="350520" y="365760"/>
                </a:cubicBezTo>
                <a:cubicBezTo>
                  <a:pt x="326442" y="371779"/>
                  <a:pt x="113477" y="422863"/>
                  <a:pt x="60960" y="441960"/>
                </a:cubicBezTo>
                <a:cubicBezTo>
                  <a:pt x="39609" y="449724"/>
                  <a:pt x="20320" y="462280"/>
                  <a:pt x="0" y="472440"/>
                </a:cubicBezTo>
                <a:cubicBezTo>
                  <a:pt x="10160" y="487680"/>
                  <a:pt x="16409" y="506434"/>
                  <a:pt x="30480" y="518160"/>
                </a:cubicBezTo>
                <a:cubicBezTo>
                  <a:pt x="47933" y="532704"/>
                  <a:pt x="69791" y="541752"/>
                  <a:pt x="91440" y="548640"/>
                </a:cubicBezTo>
                <a:cubicBezTo>
                  <a:pt x="172528" y="574441"/>
                  <a:pt x="338548" y="589336"/>
                  <a:pt x="403860" y="594360"/>
                </a:cubicBezTo>
                <a:cubicBezTo>
                  <a:pt x="500229" y="601773"/>
                  <a:pt x="596881" y="604891"/>
                  <a:pt x="693420" y="609600"/>
                </a:cubicBezTo>
                <a:cubicBezTo>
                  <a:pt x="1192390" y="633940"/>
                  <a:pt x="1011175" y="624631"/>
                  <a:pt x="1668780" y="632460"/>
                </a:cubicBezTo>
                <a:cubicBezTo>
                  <a:pt x="1568879" y="672420"/>
                  <a:pt x="1619801" y="660218"/>
                  <a:pt x="1516380" y="670560"/>
                </a:cubicBezTo>
                <a:cubicBezTo>
                  <a:pt x="1483360" y="678180"/>
                  <a:pt x="1450802" y="688189"/>
                  <a:pt x="1417320" y="693420"/>
                </a:cubicBezTo>
                <a:cubicBezTo>
                  <a:pt x="1369375" y="700911"/>
                  <a:pt x="1320726" y="702924"/>
                  <a:pt x="1272540" y="708660"/>
                </a:cubicBezTo>
                <a:cubicBezTo>
                  <a:pt x="1123671" y="726383"/>
                  <a:pt x="973483" y="744846"/>
                  <a:pt x="830580" y="792480"/>
                </a:cubicBezTo>
                <a:cubicBezTo>
                  <a:pt x="812229" y="798597"/>
                  <a:pt x="795020" y="807720"/>
                  <a:pt x="777240" y="815340"/>
                </a:cubicBezTo>
                <a:cubicBezTo>
                  <a:pt x="870083" y="919788"/>
                  <a:pt x="814719" y="881672"/>
                  <a:pt x="990600" y="929640"/>
                </a:cubicBezTo>
                <a:cubicBezTo>
                  <a:pt x="1431544" y="1049897"/>
                  <a:pt x="1300056" y="1019132"/>
                  <a:pt x="1805940" y="1082040"/>
                </a:cubicBezTo>
                <a:cubicBezTo>
                  <a:pt x="2792983" y="1204781"/>
                  <a:pt x="2520721" y="1144704"/>
                  <a:pt x="3131820" y="1264920"/>
                </a:cubicBezTo>
                <a:cubicBezTo>
                  <a:pt x="3246679" y="1287515"/>
                  <a:pt x="3237285" y="1285571"/>
                  <a:pt x="3307080" y="1303020"/>
                </a:cubicBezTo>
                <a:cubicBezTo>
                  <a:pt x="3296920" y="1313180"/>
                  <a:pt x="3290640" y="1330448"/>
                  <a:pt x="3276600" y="1333500"/>
                </a:cubicBezTo>
                <a:cubicBezTo>
                  <a:pt x="3229376" y="1343766"/>
                  <a:pt x="3180095" y="1338892"/>
                  <a:pt x="3131820" y="1341120"/>
                </a:cubicBezTo>
                <a:cubicBezTo>
                  <a:pt x="3014994" y="1346512"/>
                  <a:pt x="2898232" y="1354309"/>
                  <a:pt x="2781300" y="1356360"/>
                </a:cubicBezTo>
                <a:lnTo>
                  <a:pt x="1394460" y="1371600"/>
                </a:lnTo>
                <a:cubicBezTo>
                  <a:pt x="1290320" y="1376680"/>
                  <a:pt x="1185966" y="1378459"/>
                  <a:pt x="1082040" y="1386840"/>
                </a:cubicBezTo>
                <a:cubicBezTo>
                  <a:pt x="967685" y="1396062"/>
                  <a:pt x="948481" y="1403085"/>
                  <a:pt x="861060" y="1424940"/>
                </a:cubicBezTo>
                <a:cubicBezTo>
                  <a:pt x="868680" y="1440180"/>
                  <a:pt x="872600" y="1457925"/>
                  <a:pt x="883920" y="1470660"/>
                </a:cubicBezTo>
                <a:cubicBezTo>
                  <a:pt x="893760" y="1481730"/>
                  <a:pt x="908773" y="1486896"/>
                  <a:pt x="922020" y="1493520"/>
                </a:cubicBezTo>
                <a:cubicBezTo>
                  <a:pt x="949138" y="1507079"/>
                  <a:pt x="1009044" y="1529613"/>
                  <a:pt x="1036320" y="1539240"/>
                </a:cubicBezTo>
                <a:cubicBezTo>
                  <a:pt x="1059043" y="1547260"/>
                  <a:pt x="1082338" y="1553639"/>
                  <a:pt x="1104900" y="1562100"/>
                </a:cubicBezTo>
                <a:cubicBezTo>
                  <a:pt x="1123012" y="1568892"/>
                  <a:pt x="1158240" y="1584960"/>
                  <a:pt x="1158240" y="158496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-312420" y="838200"/>
            <a:ext cx="7475220" cy="4381500"/>
          </a:xfrm>
          <a:custGeom>
            <a:avLst/>
            <a:gdLst>
              <a:gd name="connsiteX0" fmla="*/ 0 w 7475220"/>
              <a:gd name="connsiteY0" fmla="*/ 0 h 4381500"/>
              <a:gd name="connsiteX1" fmla="*/ 4975860 w 7475220"/>
              <a:gd name="connsiteY1" fmla="*/ 15240 h 4381500"/>
              <a:gd name="connsiteX2" fmla="*/ 7475220 w 7475220"/>
              <a:gd name="connsiteY2" fmla="*/ 2217420 h 4381500"/>
              <a:gd name="connsiteX3" fmla="*/ 2316480 w 7475220"/>
              <a:gd name="connsiteY3" fmla="*/ 4381500 h 4381500"/>
              <a:gd name="connsiteX4" fmla="*/ 167640 w 7475220"/>
              <a:gd name="connsiteY4" fmla="*/ 4366260 h 4381500"/>
              <a:gd name="connsiteX5" fmla="*/ 0 w 7475220"/>
              <a:gd name="connsiteY5" fmla="*/ 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5220" h="4381500">
                <a:moveTo>
                  <a:pt x="0" y="0"/>
                </a:moveTo>
                <a:lnTo>
                  <a:pt x="4975860" y="15240"/>
                </a:lnTo>
                <a:lnTo>
                  <a:pt x="7475220" y="2217420"/>
                </a:lnTo>
                <a:lnTo>
                  <a:pt x="2316480" y="4381500"/>
                </a:lnTo>
                <a:lnTo>
                  <a:pt x="167640" y="4366260"/>
                </a:lnTo>
                <a:lnTo>
                  <a:pt x="0" y="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-129540" y="-114300"/>
            <a:ext cx="9311640" cy="3213100"/>
          </a:xfrm>
          <a:custGeom>
            <a:avLst/>
            <a:gdLst>
              <a:gd name="connsiteX0" fmla="*/ 88900 w 9309100"/>
              <a:gd name="connsiteY0" fmla="*/ 1003300 h 3213100"/>
              <a:gd name="connsiteX1" fmla="*/ 4572000 w 9309100"/>
              <a:gd name="connsiteY1" fmla="*/ 1028700 h 3213100"/>
              <a:gd name="connsiteX2" fmla="*/ 7048500 w 9309100"/>
              <a:gd name="connsiteY2" fmla="*/ 3213100 h 3213100"/>
              <a:gd name="connsiteX3" fmla="*/ 9296400 w 9309100"/>
              <a:gd name="connsiteY3" fmla="*/ 927100 h 3213100"/>
              <a:gd name="connsiteX4" fmla="*/ 9309100 w 9309100"/>
              <a:gd name="connsiteY4" fmla="*/ 0 h 3213100"/>
              <a:gd name="connsiteX5" fmla="*/ 0 w 9309100"/>
              <a:gd name="connsiteY5" fmla="*/ 38100 h 3213100"/>
              <a:gd name="connsiteX6" fmla="*/ 88900 w 9309100"/>
              <a:gd name="connsiteY6" fmla="*/ 1003300 h 3213100"/>
              <a:gd name="connsiteX0" fmla="*/ 0 w 9311640"/>
              <a:gd name="connsiteY0" fmla="*/ 1018540 h 3213100"/>
              <a:gd name="connsiteX1" fmla="*/ 4574540 w 9311640"/>
              <a:gd name="connsiteY1" fmla="*/ 1028700 h 3213100"/>
              <a:gd name="connsiteX2" fmla="*/ 7051040 w 9311640"/>
              <a:gd name="connsiteY2" fmla="*/ 3213100 h 3213100"/>
              <a:gd name="connsiteX3" fmla="*/ 9298940 w 9311640"/>
              <a:gd name="connsiteY3" fmla="*/ 927100 h 3213100"/>
              <a:gd name="connsiteX4" fmla="*/ 9311640 w 9311640"/>
              <a:gd name="connsiteY4" fmla="*/ 0 h 3213100"/>
              <a:gd name="connsiteX5" fmla="*/ 2540 w 9311640"/>
              <a:gd name="connsiteY5" fmla="*/ 38100 h 3213100"/>
              <a:gd name="connsiteX6" fmla="*/ 0 w 9311640"/>
              <a:gd name="connsiteY6" fmla="*/ 1018540 h 32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1640" h="3213100">
                <a:moveTo>
                  <a:pt x="0" y="1018540"/>
                </a:moveTo>
                <a:lnTo>
                  <a:pt x="4574540" y="1028700"/>
                </a:lnTo>
                <a:lnTo>
                  <a:pt x="7051040" y="3213100"/>
                </a:lnTo>
                <a:lnTo>
                  <a:pt x="9298940" y="927100"/>
                </a:lnTo>
                <a:lnTo>
                  <a:pt x="9311640" y="0"/>
                </a:lnTo>
                <a:lnTo>
                  <a:pt x="2540" y="38100"/>
                </a:lnTo>
                <a:cubicBezTo>
                  <a:pt x="1693" y="364913"/>
                  <a:pt x="847" y="691727"/>
                  <a:pt x="0" y="1018540"/>
                </a:cubicBez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868144" y="565410"/>
            <a:ext cx="3521508" cy="5288285"/>
          </a:xfrm>
          <a:custGeom>
            <a:avLst/>
            <a:gdLst>
              <a:gd name="connsiteX0" fmla="*/ 1472238 w 3521508"/>
              <a:gd name="connsiteY0" fmla="*/ 5288282 h 5288285"/>
              <a:gd name="connsiteX1" fmla="*/ 11738 w 3521508"/>
              <a:gd name="connsiteY1" fmla="*/ 3929382 h 5288285"/>
              <a:gd name="connsiteX2" fmla="*/ 761038 w 3521508"/>
              <a:gd name="connsiteY2" fmla="*/ 2659382 h 5288285"/>
              <a:gd name="connsiteX3" fmla="*/ 316538 w 3521508"/>
              <a:gd name="connsiteY3" fmla="*/ 1427482 h 5288285"/>
              <a:gd name="connsiteX4" fmla="*/ 1942138 w 3521508"/>
              <a:gd name="connsiteY4" fmla="*/ 297182 h 5288285"/>
              <a:gd name="connsiteX5" fmla="*/ 3364538 w 3521508"/>
              <a:gd name="connsiteY5" fmla="*/ 322582 h 5288285"/>
              <a:gd name="connsiteX6" fmla="*/ 3275638 w 3521508"/>
              <a:gd name="connsiteY6" fmla="*/ 3916682 h 5288285"/>
              <a:gd name="connsiteX7" fmla="*/ 1472238 w 3521508"/>
              <a:gd name="connsiteY7" fmla="*/ 5288282 h 528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1508" h="5288285">
                <a:moveTo>
                  <a:pt x="1472238" y="5288282"/>
                </a:moveTo>
                <a:cubicBezTo>
                  <a:pt x="928255" y="5290399"/>
                  <a:pt x="130271" y="4367532"/>
                  <a:pt x="11738" y="3929382"/>
                </a:cubicBezTo>
                <a:cubicBezTo>
                  <a:pt x="-106795" y="3491232"/>
                  <a:pt x="710238" y="3076365"/>
                  <a:pt x="761038" y="2659382"/>
                </a:cubicBezTo>
                <a:cubicBezTo>
                  <a:pt x="811838" y="2242399"/>
                  <a:pt x="119688" y="1821182"/>
                  <a:pt x="316538" y="1427482"/>
                </a:cubicBezTo>
                <a:cubicBezTo>
                  <a:pt x="513388" y="1033782"/>
                  <a:pt x="1434138" y="481332"/>
                  <a:pt x="1942138" y="297182"/>
                </a:cubicBezTo>
                <a:cubicBezTo>
                  <a:pt x="2450138" y="113032"/>
                  <a:pt x="3142288" y="-280668"/>
                  <a:pt x="3364538" y="322582"/>
                </a:cubicBezTo>
                <a:cubicBezTo>
                  <a:pt x="3586788" y="925832"/>
                  <a:pt x="3586788" y="3082716"/>
                  <a:pt x="3275638" y="3916682"/>
                </a:cubicBezTo>
                <a:cubicBezTo>
                  <a:pt x="2964488" y="4750648"/>
                  <a:pt x="2016221" y="5286165"/>
                  <a:pt x="1472238" y="5288282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38699"/>
            <a:ext cx="6480720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Franklin Gothic Heavy" panose="020B0903020102020204" pitchFamily="34" charset="0"/>
              </a:rPr>
              <a:t>ИМЕНА ГЕРОЕВ</a:t>
            </a:r>
          </a:p>
          <a:p>
            <a:endParaRPr lang="ru-RU" sz="1400" dirty="0" smtClean="0">
              <a:latin typeface="Franklin Gothic Heavy" panose="020B0903020102020204" pitchFamily="34" charset="0"/>
            </a:endParaRPr>
          </a:p>
          <a:p>
            <a:r>
              <a:rPr lang="ru-RU" sz="3200" dirty="0" smtClean="0">
                <a:latin typeface="Franklin Gothic Heavy" panose="020B0903020102020204" pitchFamily="34" charset="0"/>
              </a:rPr>
              <a:t>ИСТОРИИ ГЕРОЕВ</a:t>
            </a:r>
          </a:p>
          <a:p>
            <a:endParaRPr lang="ru-RU" sz="1200" dirty="0" smtClean="0">
              <a:latin typeface="Franklin Gothic Heavy" panose="020B0903020102020204" pitchFamily="34" charset="0"/>
            </a:endParaRPr>
          </a:p>
          <a:p>
            <a:r>
              <a:rPr lang="ru-RU" sz="3200" dirty="0" smtClean="0">
                <a:latin typeface="Franklin Gothic Heavy" panose="020B0903020102020204" pitchFamily="34" charset="0"/>
              </a:rPr>
              <a:t>СЮЖЕТ</a:t>
            </a:r>
          </a:p>
          <a:p>
            <a:endParaRPr lang="ru-RU" sz="1050" dirty="0" smtClean="0">
              <a:latin typeface="Franklin Gothic Heavy" panose="020B0903020102020204" pitchFamily="34" charset="0"/>
            </a:endParaRPr>
          </a:p>
          <a:p>
            <a:r>
              <a:rPr lang="ru-RU" sz="2400" dirty="0" smtClean="0">
                <a:latin typeface="Franklin Gothic Heavy" panose="020B0903020102020204" pitchFamily="34" charset="0"/>
              </a:rPr>
              <a:t>	ВЗАИМООТНОШЕНИЯ </a:t>
            </a:r>
            <a:r>
              <a:rPr lang="ru-RU" sz="2400" dirty="0" smtClean="0">
                <a:latin typeface="Franklin Gothic Medium" panose="020B0603020102020204" pitchFamily="34" charset="0"/>
              </a:rPr>
              <a:t>героев</a:t>
            </a:r>
          </a:p>
          <a:p>
            <a:endParaRPr lang="ru-RU" sz="1100" dirty="0" smtClean="0">
              <a:latin typeface="Franklin Gothic Medium" panose="020B0603020102020204" pitchFamily="34" charset="0"/>
            </a:endParaRPr>
          </a:p>
          <a:p>
            <a:r>
              <a:rPr lang="ru-RU" sz="2400" dirty="0" smtClean="0">
                <a:latin typeface="Franklin Gothic Heavy" panose="020B0903020102020204" pitchFamily="34" charset="0"/>
              </a:rPr>
              <a:t>	ПРОСТРАНСТВО </a:t>
            </a:r>
            <a:r>
              <a:rPr lang="ru-RU" sz="2400" dirty="0" smtClean="0">
                <a:latin typeface="Franklin Gothic Medium" panose="020B0603020102020204" pitchFamily="34" charset="0"/>
              </a:rPr>
              <a:t>игры</a:t>
            </a:r>
          </a:p>
          <a:p>
            <a:endParaRPr lang="ru-RU" sz="1100" dirty="0" smtClean="0">
              <a:latin typeface="Franklin Gothic Medium" panose="020B0603020102020204" pitchFamily="34" charset="0"/>
            </a:endParaRPr>
          </a:p>
          <a:p>
            <a:r>
              <a:rPr lang="ru-RU" sz="2400" dirty="0" smtClean="0">
                <a:latin typeface="Franklin Gothic Heavy" panose="020B0903020102020204" pitchFamily="34" charset="0"/>
              </a:rPr>
              <a:t>	ВРЕМЯ </a:t>
            </a:r>
            <a:r>
              <a:rPr lang="ru-RU" sz="2400" dirty="0" smtClean="0">
                <a:latin typeface="Franklin Gothic Medium" panose="020B0603020102020204" pitchFamily="34" charset="0"/>
              </a:rPr>
              <a:t>игры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560" y="195486"/>
            <a:ext cx="3639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Franklin Gothic Heavy" panose="020B0903020102020204" pitchFamily="34" charset="0"/>
              </a:rPr>
              <a:t>ТЕКСТЫ ИГРЫ</a:t>
            </a:r>
          </a:p>
        </p:txBody>
      </p:sp>
      <p:pic>
        <p:nvPicPr>
          <p:cNvPr id="1027" name="Picture 3" descr="D:\Документы\46_Коми_Конференция\Фотки\чб\нов_Игра_отдел_редких_книг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13" y="1275606"/>
            <a:ext cx="3540285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5580112" y="728124"/>
            <a:ext cx="3460019" cy="3931858"/>
          </a:xfrm>
          <a:custGeom>
            <a:avLst/>
            <a:gdLst>
              <a:gd name="connsiteX0" fmla="*/ 1806483 w 3460019"/>
              <a:gd name="connsiteY0" fmla="*/ 3855311 h 3931858"/>
              <a:gd name="connsiteX1" fmla="*/ 269783 w 3460019"/>
              <a:gd name="connsiteY1" fmla="*/ 3182211 h 3931858"/>
              <a:gd name="connsiteX2" fmla="*/ 168183 w 3460019"/>
              <a:gd name="connsiteY2" fmla="*/ 2242411 h 3931858"/>
              <a:gd name="connsiteX3" fmla="*/ 2009683 w 3460019"/>
              <a:gd name="connsiteY3" fmla="*/ 1785211 h 3931858"/>
              <a:gd name="connsiteX4" fmla="*/ 1996983 w 3460019"/>
              <a:gd name="connsiteY4" fmla="*/ 769211 h 3931858"/>
              <a:gd name="connsiteX5" fmla="*/ 3216183 w 3460019"/>
              <a:gd name="connsiteY5" fmla="*/ 58011 h 3931858"/>
              <a:gd name="connsiteX6" fmla="*/ 3444783 w 3460019"/>
              <a:gd name="connsiteY6" fmla="*/ 2331311 h 3931858"/>
              <a:gd name="connsiteX7" fmla="*/ 2974883 w 3460019"/>
              <a:gd name="connsiteY7" fmla="*/ 3093311 h 3931858"/>
              <a:gd name="connsiteX8" fmla="*/ 3330483 w 3460019"/>
              <a:gd name="connsiteY8" fmla="*/ 3829911 h 3931858"/>
              <a:gd name="connsiteX9" fmla="*/ 1806483 w 3460019"/>
              <a:gd name="connsiteY9" fmla="*/ 3855311 h 39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0019" h="3931858">
                <a:moveTo>
                  <a:pt x="1806483" y="3855311"/>
                </a:moveTo>
                <a:cubicBezTo>
                  <a:pt x="1296366" y="3747361"/>
                  <a:pt x="542833" y="3451027"/>
                  <a:pt x="269783" y="3182211"/>
                </a:cubicBezTo>
                <a:cubicBezTo>
                  <a:pt x="-3267" y="2913395"/>
                  <a:pt x="-121800" y="2475244"/>
                  <a:pt x="168183" y="2242411"/>
                </a:cubicBezTo>
                <a:cubicBezTo>
                  <a:pt x="458166" y="2009578"/>
                  <a:pt x="1704883" y="2030744"/>
                  <a:pt x="2009683" y="1785211"/>
                </a:cubicBezTo>
                <a:cubicBezTo>
                  <a:pt x="2314483" y="1539678"/>
                  <a:pt x="1795900" y="1057078"/>
                  <a:pt x="1996983" y="769211"/>
                </a:cubicBezTo>
                <a:cubicBezTo>
                  <a:pt x="2198066" y="481344"/>
                  <a:pt x="2974883" y="-202339"/>
                  <a:pt x="3216183" y="58011"/>
                </a:cubicBezTo>
                <a:cubicBezTo>
                  <a:pt x="3457483" y="318361"/>
                  <a:pt x="3485000" y="1825428"/>
                  <a:pt x="3444783" y="2331311"/>
                </a:cubicBezTo>
                <a:cubicBezTo>
                  <a:pt x="3404566" y="2837194"/>
                  <a:pt x="2993933" y="2843544"/>
                  <a:pt x="2974883" y="3093311"/>
                </a:cubicBezTo>
                <a:cubicBezTo>
                  <a:pt x="2955833" y="3343078"/>
                  <a:pt x="3525216" y="3700794"/>
                  <a:pt x="3330483" y="3829911"/>
                </a:cubicBezTo>
                <a:cubicBezTo>
                  <a:pt x="3135750" y="3959028"/>
                  <a:pt x="2316600" y="3963261"/>
                  <a:pt x="1806483" y="3855311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106206" y="1346319"/>
            <a:ext cx="197148" cy="197148"/>
          </a:xfrm>
          <a:prstGeom prst="hear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/>
          <p:cNvSpPr/>
          <p:nvPr/>
        </p:nvSpPr>
        <p:spPr>
          <a:xfrm>
            <a:off x="100780" y="2052950"/>
            <a:ext cx="197148" cy="197148"/>
          </a:xfrm>
          <a:prstGeom prst="hear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>
            <a:off x="100780" y="2715766"/>
            <a:ext cx="197148" cy="197148"/>
          </a:xfrm>
          <a:prstGeom prst="hear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135787" y="3312000"/>
            <a:ext cx="144016" cy="144016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135787" y="3840998"/>
            <a:ext cx="144016" cy="144016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135787" y="4390166"/>
            <a:ext cx="144016" cy="144016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6195060" y="4206240"/>
            <a:ext cx="472440" cy="944880"/>
          </a:xfrm>
          <a:custGeom>
            <a:avLst/>
            <a:gdLst>
              <a:gd name="connsiteX0" fmla="*/ 0 w 472440"/>
              <a:gd name="connsiteY0" fmla="*/ 0 h 944880"/>
              <a:gd name="connsiteX1" fmla="*/ 472440 w 472440"/>
              <a:gd name="connsiteY1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40" h="944880">
                <a:moveTo>
                  <a:pt x="0" y="0"/>
                </a:moveTo>
                <a:lnTo>
                  <a:pt x="472440" y="94488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7414806" y="632207"/>
            <a:ext cx="1668234" cy="1509013"/>
          </a:xfrm>
          <a:custGeom>
            <a:avLst/>
            <a:gdLst>
              <a:gd name="connsiteX0" fmla="*/ 121374 w 1668234"/>
              <a:gd name="connsiteY0" fmla="*/ 1509013 h 1509013"/>
              <a:gd name="connsiteX1" fmla="*/ 7074 w 1668234"/>
              <a:gd name="connsiteY1" fmla="*/ 1166113 h 1509013"/>
              <a:gd name="connsiteX2" fmla="*/ 60414 w 1668234"/>
              <a:gd name="connsiteY2" fmla="*/ 815593 h 1509013"/>
              <a:gd name="connsiteX3" fmla="*/ 449034 w 1668234"/>
              <a:gd name="connsiteY3" fmla="*/ 434593 h 1509013"/>
              <a:gd name="connsiteX4" fmla="*/ 929094 w 1668234"/>
              <a:gd name="connsiteY4" fmla="*/ 99313 h 1509013"/>
              <a:gd name="connsiteX5" fmla="*/ 1447254 w 1668234"/>
              <a:gd name="connsiteY5" fmla="*/ 15493 h 1509013"/>
              <a:gd name="connsiteX6" fmla="*/ 1592034 w 1668234"/>
              <a:gd name="connsiteY6" fmla="*/ 366013 h 1509013"/>
              <a:gd name="connsiteX7" fmla="*/ 1668234 w 1668234"/>
              <a:gd name="connsiteY7" fmla="*/ 762253 h 150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234" h="1509013">
                <a:moveTo>
                  <a:pt x="121374" y="1509013"/>
                </a:moveTo>
                <a:cubicBezTo>
                  <a:pt x="69304" y="1395348"/>
                  <a:pt x="17234" y="1281683"/>
                  <a:pt x="7074" y="1166113"/>
                </a:cubicBezTo>
                <a:cubicBezTo>
                  <a:pt x="-3086" y="1050543"/>
                  <a:pt x="-13246" y="937513"/>
                  <a:pt x="60414" y="815593"/>
                </a:cubicBezTo>
                <a:cubicBezTo>
                  <a:pt x="134074" y="693673"/>
                  <a:pt x="304254" y="553973"/>
                  <a:pt x="449034" y="434593"/>
                </a:cubicBezTo>
                <a:cubicBezTo>
                  <a:pt x="593814" y="315213"/>
                  <a:pt x="762724" y="169163"/>
                  <a:pt x="929094" y="99313"/>
                </a:cubicBezTo>
                <a:cubicBezTo>
                  <a:pt x="1095464" y="29463"/>
                  <a:pt x="1336764" y="-28957"/>
                  <a:pt x="1447254" y="15493"/>
                </a:cubicBezTo>
                <a:cubicBezTo>
                  <a:pt x="1557744" y="59943"/>
                  <a:pt x="1555204" y="241553"/>
                  <a:pt x="1592034" y="366013"/>
                </a:cubicBezTo>
                <a:cubicBezTo>
                  <a:pt x="1628864" y="490473"/>
                  <a:pt x="1648549" y="626363"/>
                  <a:pt x="1668234" y="762253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768340" y="2377440"/>
            <a:ext cx="2232660" cy="2537460"/>
          </a:xfrm>
          <a:custGeom>
            <a:avLst/>
            <a:gdLst>
              <a:gd name="connsiteX0" fmla="*/ 1135380 w 2232660"/>
              <a:gd name="connsiteY0" fmla="*/ 0 h 2537460"/>
              <a:gd name="connsiteX1" fmla="*/ 0 w 2232660"/>
              <a:gd name="connsiteY1" fmla="*/ 1043940 h 2537460"/>
              <a:gd name="connsiteX2" fmla="*/ 2232660 w 2232660"/>
              <a:gd name="connsiteY2" fmla="*/ 2537460 h 253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2660" h="2537460">
                <a:moveTo>
                  <a:pt x="1135380" y="0"/>
                </a:moveTo>
                <a:lnTo>
                  <a:pt x="0" y="1043940"/>
                </a:lnTo>
                <a:lnTo>
                  <a:pt x="2232660" y="253746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5966916" y="3860714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7062664" y="2141054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20686738">
            <a:off x="8342737" y="840448"/>
            <a:ext cx="472767" cy="263674"/>
          </a:xfrm>
          <a:custGeom>
            <a:avLst/>
            <a:gdLst>
              <a:gd name="connsiteX0" fmla="*/ 1112520 w 3307080"/>
              <a:gd name="connsiteY0" fmla="*/ 30480 h 1584960"/>
              <a:gd name="connsiteX1" fmla="*/ 1219200 w 3307080"/>
              <a:gd name="connsiteY1" fmla="*/ 15240 h 1584960"/>
              <a:gd name="connsiteX2" fmla="*/ 1417320 w 3307080"/>
              <a:gd name="connsiteY2" fmla="*/ 0 h 1584960"/>
              <a:gd name="connsiteX3" fmla="*/ 2057400 w 3307080"/>
              <a:gd name="connsiteY3" fmla="*/ 7620 h 1584960"/>
              <a:gd name="connsiteX4" fmla="*/ 1973580 w 3307080"/>
              <a:gd name="connsiteY4" fmla="*/ 38100 h 1584960"/>
              <a:gd name="connsiteX5" fmla="*/ 1546860 w 3307080"/>
              <a:gd name="connsiteY5" fmla="*/ 129540 h 1584960"/>
              <a:gd name="connsiteX6" fmla="*/ 1242060 w 3307080"/>
              <a:gd name="connsiteY6" fmla="*/ 182880 h 1584960"/>
              <a:gd name="connsiteX7" fmla="*/ 899160 w 3307080"/>
              <a:gd name="connsiteY7" fmla="*/ 259080 h 1584960"/>
              <a:gd name="connsiteX8" fmla="*/ 350520 w 3307080"/>
              <a:gd name="connsiteY8" fmla="*/ 365760 h 1584960"/>
              <a:gd name="connsiteX9" fmla="*/ 60960 w 3307080"/>
              <a:gd name="connsiteY9" fmla="*/ 441960 h 1584960"/>
              <a:gd name="connsiteX10" fmla="*/ 0 w 3307080"/>
              <a:gd name="connsiteY10" fmla="*/ 472440 h 1584960"/>
              <a:gd name="connsiteX11" fmla="*/ 30480 w 3307080"/>
              <a:gd name="connsiteY11" fmla="*/ 518160 h 1584960"/>
              <a:gd name="connsiteX12" fmla="*/ 91440 w 3307080"/>
              <a:gd name="connsiteY12" fmla="*/ 548640 h 1584960"/>
              <a:gd name="connsiteX13" fmla="*/ 403860 w 3307080"/>
              <a:gd name="connsiteY13" fmla="*/ 594360 h 1584960"/>
              <a:gd name="connsiteX14" fmla="*/ 693420 w 3307080"/>
              <a:gd name="connsiteY14" fmla="*/ 609600 h 1584960"/>
              <a:gd name="connsiteX15" fmla="*/ 1668780 w 3307080"/>
              <a:gd name="connsiteY15" fmla="*/ 632460 h 1584960"/>
              <a:gd name="connsiteX16" fmla="*/ 1516380 w 3307080"/>
              <a:gd name="connsiteY16" fmla="*/ 670560 h 1584960"/>
              <a:gd name="connsiteX17" fmla="*/ 1417320 w 3307080"/>
              <a:gd name="connsiteY17" fmla="*/ 693420 h 1584960"/>
              <a:gd name="connsiteX18" fmla="*/ 1272540 w 3307080"/>
              <a:gd name="connsiteY18" fmla="*/ 708660 h 1584960"/>
              <a:gd name="connsiteX19" fmla="*/ 830580 w 3307080"/>
              <a:gd name="connsiteY19" fmla="*/ 792480 h 1584960"/>
              <a:gd name="connsiteX20" fmla="*/ 777240 w 3307080"/>
              <a:gd name="connsiteY20" fmla="*/ 815340 h 1584960"/>
              <a:gd name="connsiteX21" fmla="*/ 990600 w 3307080"/>
              <a:gd name="connsiteY21" fmla="*/ 929640 h 1584960"/>
              <a:gd name="connsiteX22" fmla="*/ 1805940 w 3307080"/>
              <a:gd name="connsiteY22" fmla="*/ 1082040 h 1584960"/>
              <a:gd name="connsiteX23" fmla="*/ 3131820 w 3307080"/>
              <a:gd name="connsiteY23" fmla="*/ 1264920 h 1584960"/>
              <a:gd name="connsiteX24" fmla="*/ 3307080 w 3307080"/>
              <a:gd name="connsiteY24" fmla="*/ 1303020 h 1584960"/>
              <a:gd name="connsiteX25" fmla="*/ 3276600 w 3307080"/>
              <a:gd name="connsiteY25" fmla="*/ 1333500 h 1584960"/>
              <a:gd name="connsiteX26" fmla="*/ 3131820 w 3307080"/>
              <a:gd name="connsiteY26" fmla="*/ 1341120 h 1584960"/>
              <a:gd name="connsiteX27" fmla="*/ 2781300 w 3307080"/>
              <a:gd name="connsiteY27" fmla="*/ 1356360 h 1584960"/>
              <a:gd name="connsiteX28" fmla="*/ 1394460 w 3307080"/>
              <a:gd name="connsiteY28" fmla="*/ 1371600 h 1584960"/>
              <a:gd name="connsiteX29" fmla="*/ 1082040 w 3307080"/>
              <a:gd name="connsiteY29" fmla="*/ 1386840 h 1584960"/>
              <a:gd name="connsiteX30" fmla="*/ 861060 w 3307080"/>
              <a:gd name="connsiteY30" fmla="*/ 1424940 h 1584960"/>
              <a:gd name="connsiteX31" fmla="*/ 883920 w 3307080"/>
              <a:gd name="connsiteY31" fmla="*/ 1470660 h 1584960"/>
              <a:gd name="connsiteX32" fmla="*/ 922020 w 3307080"/>
              <a:gd name="connsiteY32" fmla="*/ 1493520 h 1584960"/>
              <a:gd name="connsiteX33" fmla="*/ 1036320 w 3307080"/>
              <a:gd name="connsiteY33" fmla="*/ 1539240 h 1584960"/>
              <a:gd name="connsiteX34" fmla="*/ 1104900 w 3307080"/>
              <a:gd name="connsiteY34" fmla="*/ 1562100 h 1584960"/>
              <a:gd name="connsiteX35" fmla="*/ 1158240 w 3307080"/>
              <a:gd name="connsiteY35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07080" h="1584960">
                <a:moveTo>
                  <a:pt x="1112520" y="30480"/>
                </a:moveTo>
                <a:cubicBezTo>
                  <a:pt x="1148080" y="25400"/>
                  <a:pt x="1183403" y="18223"/>
                  <a:pt x="1219200" y="15240"/>
                </a:cubicBezTo>
                <a:cubicBezTo>
                  <a:pt x="1346167" y="4659"/>
                  <a:pt x="1280132" y="9799"/>
                  <a:pt x="1417320" y="0"/>
                </a:cubicBezTo>
                <a:lnTo>
                  <a:pt x="2057400" y="7620"/>
                </a:lnTo>
                <a:cubicBezTo>
                  <a:pt x="2087060" y="9652"/>
                  <a:pt x="2002497" y="31194"/>
                  <a:pt x="1973580" y="38100"/>
                </a:cubicBezTo>
                <a:cubicBezTo>
                  <a:pt x="1832089" y="71889"/>
                  <a:pt x="1690151" y="104464"/>
                  <a:pt x="1546860" y="129540"/>
                </a:cubicBezTo>
                <a:cubicBezTo>
                  <a:pt x="1445260" y="147320"/>
                  <a:pt x="1343201" y="162652"/>
                  <a:pt x="1242060" y="182880"/>
                </a:cubicBezTo>
                <a:cubicBezTo>
                  <a:pt x="1127246" y="205843"/>
                  <a:pt x="1013860" y="235552"/>
                  <a:pt x="899160" y="259080"/>
                </a:cubicBezTo>
                <a:cubicBezTo>
                  <a:pt x="716655" y="296517"/>
                  <a:pt x="531263" y="320574"/>
                  <a:pt x="350520" y="365760"/>
                </a:cubicBezTo>
                <a:cubicBezTo>
                  <a:pt x="326442" y="371779"/>
                  <a:pt x="113477" y="422863"/>
                  <a:pt x="60960" y="441960"/>
                </a:cubicBezTo>
                <a:cubicBezTo>
                  <a:pt x="39609" y="449724"/>
                  <a:pt x="20320" y="462280"/>
                  <a:pt x="0" y="472440"/>
                </a:cubicBezTo>
                <a:cubicBezTo>
                  <a:pt x="10160" y="487680"/>
                  <a:pt x="16409" y="506434"/>
                  <a:pt x="30480" y="518160"/>
                </a:cubicBezTo>
                <a:cubicBezTo>
                  <a:pt x="47933" y="532704"/>
                  <a:pt x="69791" y="541752"/>
                  <a:pt x="91440" y="548640"/>
                </a:cubicBezTo>
                <a:cubicBezTo>
                  <a:pt x="172528" y="574441"/>
                  <a:pt x="338548" y="589336"/>
                  <a:pt x="403860" y="594360"/>
                </a:cubicBezTo>
                <a:cubicBezTo>
                  <a:pt x="500229" y="601773"/>
                  <a:pt x="596881" y="604891"/>
                  <a:pt x="693420" y="609600"/>
                </a:cubicBezTo>
                <a:cubicBezTo>
                  <a:pt x="1192390" y="633940"/>
                  <a:pt x="1011175" y="624631"/>
                  <a:pt x="1668780" y="632460"/>
                </a:cubicBezTo>
                <a:cubicBezTo>
                  <a:pt x="1568879" y="672420"/>
                  <a:pt x="1619801" y="660218"/>
                  <a:pt x="1516380" y="670560"/>
                </a:cubicBezTo>
                <a:cubicBezTo>
                  <a:pt x="1483360" y="678180"/>
                  <a:pt x="1450802" y="688189"/>
                  <a:pt x="1417320" y="693420"/>
                </a:cubicBezTo>
                <a:cubicBezTo>
                  <a:pt x="1369375" y="700911"/>
                  <a:pt x="1320726" y="702924"/>
                  <a:pt x="1272540" y="708660"/>
                </a:cubicBezTo>
                <a:cubicBezTo>
                  <a:pt x="1123671" y="726383"/>
                  <a:pt x="973483" y="744846"/>
                  <a:pt x="830580" y="792480"/>
                </a:cubicBezTo>
                <a:cubicBezTo>
                  <a:pt x="812229" y="798597"/>
                  <a:pt x="795020" y="807720"/>
                  <a:pt x="777240" y="815340"/>
                </a:cubicBezTo>
                <a:cubicBezTo>
                  <a:pt x="870083" y="919788"/>
                  <a:pt x="814719" y="881672"/>
                  <a:pt x="990600" y="929640"/>
                </a:cubicBezTo>
                <a:cubicBezTo>
                  <a:pt x="1431544" y="1049897"/>
                  <a:pt x="1300056" y="1019132"/>
                  <a:pt x="1805940" y="1082040"/>
                </a:cubicBezTo>
                <a:cubicBezTo>
                  <a:pt x="2792983" y="1204781"/>
                  <a:pt x="2520721" y="1144704"/>
                  <a:pt x="3131820" y="1264920"/>
                </a:cubicBezTo>
                <a:cubicBezTo>
                  <a:pt x="3246679" y="1287515"/>
                  <a:pt x="3237285" y="1285571"/>
                  <a:pt x="3307080" y="1303020"/>
                </a:cubicBezTo>
                <a:cubicBezTo>
                  <a:pt x="3296920" y="1313180"/>
                  <a:pt x="3290640" y="1330448"/>
                  <a:pt x="3276600" y="1333500"/>
                </a:cubicBezTo>
                <a:cubicBezTo>
                  <a:pt x="3229376" y="1343766"/>
                  <a:pt x="3180095" y="1338892"/>
                  <a:pt x="3131820" y="1341120"/>
                </a:cubicBezTo>
                <a:cubicBezTo>
                  <a:pt x="3014994" y="1346512"/>
                  <a:pt x="2898232" y="1354309"/>
                  <a:pt x="2781300" y="1356360"/>
                </a:cubicBezTo>
                <a:lnTo>
                  <a:pt x="1394460" y="1371600"/>
                </a:lnTo>
                <a:cubicBezTo>
                  <a:pt x="1290320" y="1376680"/>
                  <a:pt x="1185966" y="1378459"/>
                  <a:pt x="1082040" y="1386840"/>
                </a:cubicBezTo>
                <a:cubicBezTo>
                  <a:pt x="967685" y="1396062"/>
                  <a:pt x="948481" y="1403085"/>
                  <a:pt x="861060" y="1424940"/>
                </a:cubicBezTo>
                <a:cubicBezTo>
                  <a:pt x="868680" y="1440180"/>
                  <a:pt x="872600" y="1457925"/>
                  <a:pt x="883920" y="1470660"/>
                </a:cubicBezTo>
                <a:cubicBezTo>
                  <a:pt x="893760" y="1481730"/>
                  <a:pt x="908773" y="1486896"/>
                  <a:pt x="922020" y="1493520"/>
                </a:cubicBezTo>
                <a:cubicBezTo>
                  <a:pt x="949138" y="1507079"/>
                  <a:pt x="1009044" y="1529613"/>
                  <a:pt x="1036320" y="1539240"/>
                </a:cubicBezTo>
                <a:cubicBezTo>
                  <a:pt x="1059043" y="1547260"/>
                  <a:pt x="1082338" y="1553639"/>
                  <a:pt x="1104900" y="1562100"/>
                </a:cubicBezTo>
                <a:cubicBezTo>
                  <a:pt x="1123012" y="1568892"/>
                  <a:pt x="1158240" y="1584960"/>
                  <a:pt x="1158240" y="158496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8789632">
            <a:off x="6184746" y="2377329"/>
            <a:ext cx="546950" cy="178452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1901189" y="1990725"/>
            <a:ext cx="7279005" cy="3223260"/>
          </a:xfrm>
          <a:custGeom>
            <a:avLst/>
            <a:gdLst>
              <a:gd name="connsiteX0" fmla="*/ 2057400 w 7620000"/>
              <a:gd name="connsiteY0" fmla="*/ 0 h 3619500"/>
              <a:gd name="connsiteX1" fmla="*/ 7620000 w 7620000"/>
              <a:gd name="connsiteY1" fmla="*/ 1304925 h 3619500"/>
              <a:gd name="connsiteX2" fmla="*/ 7477125 w 7620000"/>
              <a:gd name="connsiteY2" fmla="*/ 3619500 h 3619500"/>
              <a:gd name="connsiteX3" fmla="*/ 0 w 7620000"/>
              <a:gd name="connsiteY3" fmla="*/ 3390900 h 3619500"/>
              <a:gd name="connsiteX4" fmla="*/ 2105025 w 7620000"/>
              <a:gd name="connsiteY4" fmla="*/ 38100 h 3619500"/>
              <a:gd name="connsiteX0" fmla="*/ 1927860 w 7490460"/>
              <a:gd name="connsiteY0" fmla="*/ 0 h 3619500"/>
              <a:gd name="connsiteX1" fmla="*/ 7490460 w 7490460"/>
              <a:gd name="connsiteY1" fmla="*/ 1304925 h 3619500"/>
              <a:gd name="connsiteX2" fmla="*/ 7347585 w 7490460"/>
              <a:gd name="connsiteY2" fmla="*/ 3619500 h 3619500"/>
              <a:gd name="connsiteX3" fmla="*/ 0 w 7490460"/>
              <a:gd name="connsiteY3" fmla="*/ 3200400 h 3619500"/>
              <a:gd name="connsiteX4" fmla="*/ 1975485 w 7490460"/>
              <a:gd name="connsiteY4" fmla="*/ 38100 h 3619500"/>
              <a:gd name="connsiteX0" fmla="*/ 1927860 w 7490460"/>
              <a:gd name="connsiteY0" fmla="*/ 0 h 3223260"/>
              <a:gd name="connsiteX1" fmla="*/ 7490460 w 7490460"/>
              <a:gd name="connsiteY1" fmla="*/ 1304925 h 3223260"/>
              <a:gd name="connsiteX2" fmla="*/ 7218045 w 7490460"/>
              <a:gd name="connsiteY2" fmla="*/ 3223260 h 3223260"/>
              <a:gd name="connsiteX3" fmla="*/ 0 w 7490460"/>
              <a:gd name="connsiteY3" fmla="*/ 3200400 h 3223260"/>
              <a:gd name="connsiteX4" fmla="*/ 1975485 w 7490460"/>
              <a:gd name="connsiteY4" fmla="*/ 38100 h 3223260"/>
              <a:gd name="connsiteX0" fmla="*/ 1927860 w 7490460"/>
              <a:gd name="connsiteY0" fmla="*/ 0 h 3223260"/>
              <a:gd name="connsiteX1" fmla="*/ 7490460 w 7490460"/>
              <a:gd name="connsiteY1" fmla="*/ 1304925 h 3223260"/>
              <a:gd name="connsiteX2" fmla="*/ 7279005 w 7490460"/>
              <a:gd name="connsiteY2" fmla="*/ 3223260 h 3223260"/>
              <a:gd name="connsiteX3" fmla="*/ 0 w 7490460"/>
              <a:gd name="connsiteY3" fmla="*/ 3200400 h 3223260"/>
              <a:gd name="connsiteX4" fmla="*/ 1975485 w 7490460"/>
              <a:gd name="connsiteY4" fmla="*/ 38100 h 3223260"/>
              <a:gd name="connsiteX0" fmla="*/ 1927860 w 7279005"/>
              <a:gd name="connsiteY0" fmla="*/ 0 h 3223260"/>
              <a:gd name="connsiteX1" fmla="*/ 7254240 w 7279005"/>
              <a:gd name="connsiteY1" fmla="*/ 1243965 h 3223260"/>
              <a:gd name="connsiteX2" fmla="*/ 7279005 w 7279005"/>
              <a:gd name="connsiteY2" fmla="*/ 3223260 h 3223260"/>
              <a:gd name="connsiteX3" fmla="*/ 0 w 7279005"/>
              <a:gd name="connsiteY3" fmla="*/ 3200400 h 3223260"/>
              <a:gd name="connsiteX4" fmla="*/ 1975485 w 7279005"/>
              <a:gd name="connsiteY4" fmla="*/ 38100 h 322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005" h="3223260">
                <a:moveTo>
                  <a:pt x="1927860" y="0"/>
                </a:moveTo>
                <a:lnTo>
                  <a:pt x="7254240" y="1243965"/>
                </a:lnTo>
                <a:lnTo>
                  <a:pt x="7279005" y="3223260"/>
                </a:lnTo>
                <a:lnTo>
                  <a:pt x="0" y="3200400"/>
                </a:lnTo>
                <a:lnTo>
                  <a:pt x="1975485" y="3810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209925" y="-36195"/>
            <a:ext cx="5955030" cy="3415665"/>
          </a:xfrm>
          <a:custGeom>
            <a:avLst/>
            <a:gdLst>
              <a:gd name="connsiteX0" fmla="*/ 352425 w 5991225"/>
              <a:gd name="connsiteY0" fmla="*/ 1457325 h 3400425"/>
              <a:gd name="connsiteX1" fmla="*/ 2428875 w 5991225"/>
              <a:gd name="connsiteY1" fmla="*/ 9525 h 3400425"/>
              <a:gd name="connsiteX2" fmla="*/ 5924550 w 5991225"/>
              <a:gd name="connsiteY2" fmla="*/ 0 h 3400425"/>
              <a:gd name="connsiteX3" fmla="*/ 5991225 w 5991225"/>
              <a:gd name="connsiteY3" fmla="*/ 3400425 h 3400425"/>
              <a:gd name="connsiteX4" fmla="*/ 0 w 5991225"/>
              <a:gd name="connsiteY4" fmla="*/ 2171700 h 3400425"/>
              <a:gd name="connsiteX5" fmla="*/ 352425 w 5991225"/>
              <a:gd name="connsiteY5" fmla="*/ 1457325 h 3400425"/>
              <a:gd name="connsiteX0" fmla="*/ 352425 w 5991225"/>
              <a:gd name="connsiteY0" fmla="*/ 1464945 h 3408045"/>
              <a:gd name="connsiteX1" fmla="*/ 2428875 w 5991225"/>
              <a:gd name="connsiteY1" fmla="*/ 17145 h 3408045"/>
              <a:gd name="connsiteX2" fmla="*/ 5955030 w 5991225"/>
              <a:gd name="connsiteY2" fmla="*/ 0 h 3408045"/>
              <a:gd name="connsiteX3" fmla="*/ 5991225 w 5991225"/>
              <a:gd name="connsiteY3" fmla="*/ 3408045 h 3408045"/>
              <a:gd name="connsiteX4" fmla="*/ 0 w 5991225"/>
              <a:gd name="connsiteY4" fmla="*/ 2179320 h 3408045"/>
              <a:gd name="connsiteX5" fmla="*/ 352425 w 5991225"/>
              <a:gd name="connsiteY5" fmla="*/ 1464945 h 3408045"/>
              <a:gd name="connsiteX0" fmla="*/ 352425 w 5955030"/>
              <a:gd name="connsiteY0" fmla="*/ 1464945 h 3415665"/>
              <a:gd name="connsiteX1" fmla="*/ 2428875 w 5955030"/>
              <a:gd name="connsiteY1" fmla="*/ 17145 h 3415665"/>
              <a:gd name="connsiteX2" fmla="*/ 5955030 w 5955030"/>
              <a:gd name="connsiteY2" fmla="*/ 0 h 3415665"/>
              <a:gd name="connsiteX3" fmla="*/ 5953125 w 5955030"/>
              <a:gd name="connsiteY3" fmla="*/ 3415665 h 3415665"/>
              <a:gd name="connsiteX4" fmla="*/ 0 w 5955030"/>
              <a:gd name="connsiteY4" fmla="*/ 2179320 h 3415665"/>
              <a:gd name="connsiteX5" fmla="*/ 352425 w 5955030"/>
              <a:gd name="connsiteY5" fmla="*/ 1464945 h 341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5030" h="3415665">
                <a:moveTo>
                  <a:pt x="352425" y="1464945"/>
                </a:moveTo>
                <a:lnTo>
                  <a:pt x="2428875" y="17145"/>
                </a:lnTo>
                <a:lnTo>
                  <a:pt x="5955030" y="0"/>
                </a:lnTo>
                <a:lnTo>
                  <a:pt x="5953125" y="3415665"/>
                </a:lnTo>
                <a:lnTo>
                  <a:pt x="0" y="2179320"/>
                </a:lnTo>
                <a:lnTo>
                  <a:pt x="352425" y="1464945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flipH="1">
            <a:off x="-428148" y="462030"/>
            <a:ext cx="6182954" cy="3189840"/>
          </a:xfrm>
          <a:custGeom>
            <a:avLst/>
            <a:gdLst>
              <a:gd name="connsiteX0" fmla="*/ 1161288 w 6481836"/>
              <a:gd name="connsiteY0" fmla="*/ 3089865 h 3344036"/>
              <a:gd name="connsiteX1" fmla="*/ 94488 w 6481836"/>
              <a:gd name="connsiteY1" fmla="*/ 2327865 h 3344036"/>
              <a:gd name="connsiteX2" fmla="*/ 246888 w 6481836"/>
              <a:gd name="connsiteY2" fmla="*/ 880065 h 3344036"/>
              <a:gd name="connsiteX3" fmla="*/ 1808988 w 6481836"/>
              <a:gd name="connsiteY3" fmla="*/ 753065 h 3344036"/>
              <a:gd name="connsiteX4" fmla="*/ 2786888 w 6481836"/>
              <a:gd name="connsiteY4" fmla="*/ 168865 h 3344036"/>
              <a:gd name="connsiteX5" fmla="*/ 3815588 w 6481836"/>
              <a:gd name="connsiteY5" fmla="*/ 41865 h 3344036"/>
              <a:gd name="connsiteX6" fmla="*/ 4971288 w 6481836"/>
              <a:gd name="connsiteY6" fmla="*/ 803865 h 3344036"/>
              <a:gd name="connsiteX7" fmla="*/ 6101588 w 6481836"/>
              <a:gd name="connsiteY7" fmla="*/ 537165 h 3344036"/>
              <a:gd name="connsiteX8" fmla="*/ 6393688 w 6481836"/>
              <a:gd name="connsiteY8" fmla="*/ 626065 h 3344036"/>
              <a:gd name="connsiteX9" fmla="*/ 6355588 w 6481836"/>
              <a:gd name="connsiteY9" fmla="*/ 3039065 h 3344036"/>
              <a:gd name="connsiteX10" fmla="*/ 4996688 w 6481836"/>
              <a:gd name="connsiteY10" fmla="*/ 3127965 h 3344036"/>
              <a:gd name="connsiteX11" fmla="*/ 3663188 w 6481836"/>
              <a:gd name="connsiteY11" fmla="*/ 3343865 h 3344036"/>
              <a:gd name="connsiteX12" fmla="*/ 1262888 w 6481836"/>
              <a:gd name="connsiteY12" fmla="*/ 3089865 h 33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1836" h="3344036">
                <a:moveTo>
                  <a:pt x="1161288" y="3089865"/>
                </a:moveTo>
                <a:cubicBezTo>
                  <a:pt x="704088" y="2893015"/>
                  <a:pt x="246888" y="2696165"/>
                  <a:pt x="94488" y="2327865"/>
                </a:cubicBezTo>
                <a:cubicBezTo>
                  <a:pt x="-57912" y="1959565"/>
                  <a:pt x="-38862" y="1142532"/>
                  <a:pt x="246888" y="880065"/>
                </a:cubicBezTo>
                <a:cubicBezTo>
                  <a:pt x="532638" y="617598"/>
                  <a:pt x="1385655" y="871598"/>
                  <a:pt x="1808988" y="753065"/>
                </a:cubicBezTo>
                <a:cubicBezTo>
                  <a:pt x="2232321" y="634532"/>
                  <a:pt x="2452455" y="287398"/>
                  <a:pt x="2786888" y="168865"/>
                </a:cubicBezTo>
                <a:cubicBezTo>
                  <a:pt x="3121321" y="50332"/>
                  <a:pt x="3451521" y="-63968"/>
                  <a:pt x="3815588" y="41865"/>
                </a:cubicBezTo>
                <a:cubicBezTo>
                  <a:pt x="4179655" y="147698"/>
                  <a:pt x="4590288" y="721315"/>
                  <a:pt x="4971288" y="803865"/>
                </a:cubicBezTo>
                <a:cubicBezTo>
                  <a:pt x="5352288" y="886415"/>
                  <a:pt x="5864521" y="566798"/>
                  <a:pt x="6101588" y="537165"/>
                </a:cubicBezTo>
                <a:cubicBezTo>
                  <a:pt x="6338655" y="507532"/>
                  <a:pt x="6351355" y="209082"/>
                  <a:pt x="6393688" y="626065"/>
                </a:cubicBezTo>
                <a:cubicBezTo>
                  <a:pt x="6436021" y="1043048"/>
                  <a:pt x="6588421" y="2622082"/>
                  <a:pt x="6355588" y="3039065"/>
                </a:cubicBezTo>
                <a:cubicBezTo>
                  <a:pt x="6122755" y="3456048"/>
                  <a:pt x="5445421" y="3077165"/>
                  <a:pt x="4996688" y="3127965"/>
                </a:cubicBezTo>
                <a:cubicBezTo>
                  <a:pt x="4547955" y="3178765"/>
                  <a:pt x="4285488" y="3350215"/>
                  <a:pt x="3663188" y="3343865"/>
                </a:cubicBezTo>
                <a:cubicBezTo>
                  <a:pt x="3040888" y="3337515"/>
                  <a:pt x="2151888" y="3213690"/>
                  <a:pt x="1262888" y="3089865"/>
                </a:cubicBezTo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flipH="1">
            <a:off x="725096" y="1618911"/>
            <a:ext cx="2620884" cy="1097564"/>
          </a:xfrm>
          <a:custGeom>
            <a:avLst/>
            <a:gdLst>
              <a:gd name="connsiteX0" fmla="*/ 1379220 w 2263140"/>
              <a:gd name="connsiteY0" fmla="*/ 586740 h 1150620"/>
              <a:gd name="connsiteX1" fmla="*/ 518160 w 2263140"/>
              <a:gd name="connsiteY1" fmla="*/ 0 h 1150620"/>
              <a:gd name="connsiteX2" fmla="*/ 137160 w 2263140"/>
              <a:gd name="connsiteY2" fmla="*/ 45720 h 1150620"/>
              <a:gd name="connsiteX3" fmla="*/ 0 w 2263140"/>
              <a:gd name="connsiteY3" fmla="*/ 967740 h 1150620"/>
              <a:gd name="connsiteX4" fmla="*/ 297180 w 2263140"/>
              <a:gd name="connsiteY4" fmla="*/ 1150620 h 1150620"/>
              <a:gd name="connsiteX5" fmla="*/ 937260 w 2263140"/>
              <a:gd name="connsiteY5" fmla="*/ 990600 h 1150620"/>
              <a:gd name="connsiteX6" fmla="*/ 2263140 w 2263140"/>
              <a:gd name="connsiteY6" fmla="*/ 952500 h 1150620"/>
              <a:gd name="connsiteX7" fmla="*/ 1333500 w 2263140"/>
              <a:gd name="connsiteY7" fmla="*/ 525780 h 115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3140" h="1150620">
                <a:moveTo>
                  <a:pt x="1379220" y="586740"/>
                </a:moveTo>
                <a:lnTo>
                  <a:pt x="518160" y="0"/>
                </a:lnTo>
                <a:lnTo>
                  <a:pt x="137160" y="45720"/>
                </a:lnTo>
                <a:lnTo>
                  <a:pt x="0" y="967740"/>
                </a:lnTo>
                <a:lnTo>
                  <a:pt x="297180" y="1150620"/>
                </a:lnTo>
                <a:lnTo>
                  <a:pt x="937260" y="990600"/>
                </a:lnTo>
                <a:lnTo>
                  <a:pt x="2263140" y="952500"/>
                </a:lnTo>
                <a:lnTo>
                  <a:pt x="1333500" y="52578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407795" y="1152525"/>
            <a:ext cx="1438275" cy="1314450"/>
          </a:xfrm>
          <a:custGeom>
            <a:avLst/>
            <a:gdLst>
              <a:gd name="connsiteX0" fmla="*/ 257175 w 1438275"/>
              <a:gd name="connsiteY0" fmla="*/ 1076325 h 1314450"/>
              <a:gd name="connsiteX1" fmla="*/ 590550 w 1438275"/>
              <a:gd name="connsiteY1" fmla="*/ 0 h 1314450"/>
              <a:gd name="connsiteX2" fmla="*/ 1247775 w 1438275"/>
              <a:gd name="connsiteY2" fmla="*/ 0 h 1314450"/>
              <a:gd name="connsiteX3" fmla="*/ 1162050 w 1438275"/>
              <a:gd name="connsiteY3" fmla="*/ 581025 h 1314450"/>
              <a:gd name="connsiteX4" fmla="*/ 1438275 w 1438275"/>
              <a:gd name="connsiteY4" fmla="*/ 1028700 h 1314450"/>
              <a:gd name="connsiteX5" fmla="*/ 0 w 1438275"/>
              <a:gd name="connsiteY5" fmla="*/ 131445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314450">
                <a:moveTo>
                  <a:pt x="257175" y="1076325"/>
                </a:moveTo>
                <a:lnTo>
                  <a:pt x="590550" y="0"/>
                </a:lnTo>
                <a:lnTo>
                  <a:pt x="1247775" y="0"/>
                </a:lnTo>
                <a:lnTo>
                  <a:pt x="1162050" y="581025"/>
                </a:lnTo>
                <a:lnTo>
                  <a:pt x="1438275" y="1028700"/>
                </a:lnTo>
                <a:lnTo>
                  <a:pt x="0" y="131445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 flipH="1">
            <a:off x="3010196" y="1167034"/>
            <a:ext cx="1785202" cy="867098"/>
          </a:xfrm>
          <a:custGeom>
            <a:avLst/>
            <a:gdLst>
              <a:gd name="connsiteX0" fmla="*/ 0 w 2933700"/>
              <a:gd name="connsiteY0" fmla="*/ 1310640 h 1424940"/>
              <a:gd name="connsiteX1" fmla="*/ 1165860 w 2933700"/>
              <a:gd name="connsiteY1" fmla="*/ 144780 h 1424940"/>
              <a:gd name="connsiteX2" fmla="*/ 1341120 w 2933700"/>
              <a:gd name="connsiteY2" fmla="*/ 0 h 1424940"/>
              <a:gd name="connsiteX3" fmla="*/ 1455420 w 2933700"/>
              <a:gd name="connsiteY3" fmla="*/ 182880 h 1424940"/>
              <a:gd name="connsiteX4" fmla="*/ 1798320 w 2933700"/>
              <a:gd name="connsiteY4" fmla="*/ 358140 h 1424940"/>
              <a:gd name="connsiteX5" fmla="*/ 2087880 w 2933700"/>
              <a:gd name="connsiteY5" fmla="*/ 396240 h 1424940"/>
              <a:gd name="connsiteX6" fmla="*/ 2491740 w 2933700"/>
              <a:gd name="connsiteY6" fmla="*/ 15240 h 1424940"/>
              <a:gd name="connsiteX7" fmla="*/ 2933700 w 2933700"/>
              <a:gd name="connsiteY7" fmla="*/ 396240 h 1424940"/>
              <a:gd name="connsiteX8" fmla="*/ 2827020 w 2933700"/>
              <a:gd name="connsiteY8" fmla="*/ 952500 h 1424940"/>
              <a:gd name="connsiteX9" fmla="*/ 2316480 w 2933700"/>
              <a:gd name="connsiteY9" fmla="*/ 693420 h 1424940"/>
              <a:gd name="connsiteX10" fmla="*/ 2110740 w 2933700"/>
              <a:gd name="connsiteY10" fmla="*/ 594360 h 1424940"/>
              <a:gd name="connsiteX11" fmla="*/ 1783080 w 2933700"/>
              <a:gd name="connsiteY11" fmla="*/ 731520 h 1424940"/>
              <a:gd name="connsiteX12" fmla="*/ 601980 w 2933700"/>
              <a:gd name="connsiteY12" fmla="*/ 1424940 h 1424940"/>
              <a:gd name="connsiteX13" fmla="*/ 144780 w 2933700"/>
              <a:gd name="connsiteY13" fmla="*/ 1181100 h 1424940"/>
              <a:gd name="connsiteX14" fmla="*/ 144780 w 2933700"/>
              <a:gd name="connsiteY14" fmla="*/ 118110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3700" h="1424940">
                <a:moveTo>
                  <a:pt x="0" y="1310640"/>
                </a:moveTo>
                <a:lnTo>
                  <a:pt x="1165860" y="144780"/>
                </a:lnTo>
                <a:lnTo>
                  <a:pt x="1341120" y="0"/>
                </a:lnTo>
                <a:lnTo>
                  <a:pt x="1455420" y="182880"/>
                </a:lnTo>
                <a:lnTo>
                  <a:pt x="1798320" y="358140"/>
                </a:lnTo>
                <a:lnTo>
                  <a:pt x="2087880" y="396240"/>
                </a:lnTo>
                <a:lnTo>
                  <a:pt x="2491740" y="15240"/>
                </a:lnTo>
                <a:lnTo>
                  <a:pt x="2933700" y="396240"/>
                </a:lnTo>
                <a:lnTo>
                  <a:pt x="2827020" y="952500"/>
                </a:lnTo>
                <a:lnTo>
                  <a:pt x="2316480" y="693420"/>
                </a:lnTo>
                <a:lnTo>
                  <a:pt x="2110740" y="594360"/>
                </a:lnTo>
                <a:lnTo>
                  <a:pt x="1783080" y="731520"/>
                </a:lnTo>
                <a:lnTo>
                  <a:pt x="601980" y="1424940"/>
                </a:lnTo>
                <a:lnTo>
                  <a:pt x="144780" y="1181100"/>
                </a:lnTo>
                <a:lnTo>
                  <a:pt x="144780" y="11811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1517118" y="409165"/>
            <a:ext cx="1177769" cy="1451346"/>
          </a:xfrm>
          <a:custGeom>
            <a:avLst/>
            <a:gdLst>
              <a:gd name="connsiteX0" fmla="*/ 236220 w 1935480"/>
              <a:gd name="connsiteY0" fmla="*/ 0 h 2385060"/>
              <a:gd name="connsiteX1" fmla="*/ 0 w 1935480"/>
              <a:gd name="connsiteY1" fmla="*/ 342900 h 2385060"/>
              <a:gd name="connsiteX2" fmla="*/ 99060 w 1935480"/>
              <a:gd name="connsiteY2" fmla="*/ 1234440 h 2385060"/>
              <a:gd name="connsiteX3" fmla="*/ 220980 w 1935480"/>
              <a:gd name="connsiteY3" fmla="*/ 1866900 h 2385060"/>
              <a:gd name="connsiteX4" fmla="*/ 1135380 w 1935480"/>
              <a:gd name="connsiteY4" fmla="*/ 2385060 h 2385060"/>
              <a:gd name="connsiteX5" fmla="*/ 1935480 w 1935480"/>
              <a:gd name="connsiteY5" fmla="*/ 2270760 h 2385060"/>
              <a:gd name="connsiteX6" fmla="*/ 1691640 w 1935480"/>
              <a:gd name="connsiteY6" fmla="*/ 1516380 h 2385060"/>
              <a:gd name="connsiteX7" fmla="*/ 1874520 w 1935480"/>
              <a:gd name="connsiteY7" fmla="*/ 1356360 h 2385060"/>
              <a:gd name="connsiteX8" fmla="*/ 1859280 w 1935480"/>
              <a:gd name="connsiteY8" fmla="*/ 1013460 h 2385060"/>
              <a:gd name="connsiteX9" fmla="*/ 1623060 w 1935480"/>
              <a:gd name="connsiteY9" fmla="*/ 952500 h 2385060"/>
              <a:gd name="connsiteX10" fmla="*/ 1409700 w 1935480"/>
              <a:gd name="connsiteY10" fmla="*/ 1188720 h 2385060"/>
              <a:gd name="connsiteX11" fmla="*/ 373380 w 1935480"/>
              <a:gd name="connsiteY11" fmla="*/ 723900 h 2385060"/>
              <a:gd name="connsiteX12" fmla="*/ 236220 w 1935480"/>
              <a:gd name="connsiteY12" fmla="*/ 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5480" h="2385060">
                <a:moveTo>
                  <a:pt x="236220" y="0"/>
                </a:moveTo>
                <a:lnTo>
                  <a:pt x="0" y="342900"/>
                </a:lnTo>
                <a:lnTo>
                  <a:pt x="99060" y="1234440"/>
                </a:lnTo>
                <a:lnTo>
                  <a:pt x="220980" y="1866900"/>
                </a:lnTo>
                <a:lnTo>
                  <a:pt x="1135380" y="2385060"/>
                </a:lnTo>
                <a:lnTo>
                  <a:pt x="1935480" y="2270760"/>
                </a:lnTo>
                <a:lnTo>
                  <a:pt x="1691640" y="1516380"/>
                </a:lnTo>
                <a:lnTo>
                  <a:pt x="1874520" y="1356360"/>
                </a:lnTo>
                <a:lnTo>
                  <a:pt x="1859280" y="1013460"/>
                </a:lnTo>
                <a:lnTo>
                  <a:pt x="1623060" y="952500"/>
                </a:lnTo>
                <a:lnTo>
                  <a:pt x="1409700" y="1188720"/>
                </a:lnTo>
                <a:lnTo>
                  <a:pt x="373380" y="723900"/>
                </a:lnTo>
                <a:lnTo>
                  <a:pt x="23622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080510" y="2000250"/>
            <a:ext cx="1438275" cy="1552575"/>
          </a:xfrm>
          <a:custGeom>
            <a:avLst/>
            <a:gdLst>
              <a:gd name="connsiteX0" fmla="*/ 95250 w 1438275"/>
              <a:gd name="connsiteY0" fmla="*/ 66675 h 1552575"/>
              <a:gd name="connsiteX1" fmla="*/ 0 w 1438275"/>
              <a:gd name="connsiteY1" fmla="*/ 1552575 h 1552575"/>
              <a:gd name="connsiteX2" fmla="*/ 1438275 w 1438275"/>
              <a:gd name="connsiteY2" fmla="*/ 1447800 h 1552575"/>
              <a:gd name="connsiteX3" fmla="*/ 942975 w 1438275"/>
              <a:gd name="connsiteY3" fmla="*/ 76200 h 1552575"/>
              <a:gd name="connsiteX4" fmla="*/ 152400 w 1438275"/>
              <a:gd name="connsiteY4" fmla="*/ 0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275" h="1552575">
                <a:moveTo>
                  <a:pt x="95250" y="66675"/>
                </a:moveTo>
                <a:lnTo>
                  <a:pt x="0" y="1552575"/>
                </a:lnTo>
                <a:lnTo>
                  <a:pt x="1438275" y="1447800"/>
                </a:lnTo>
                <a:lnTo>
                  <a:pt x="942975" y="76200"/>
                </a:lnTo>
                <a:lnTo>
                  <a:pt x="152400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Документы\46_Коми_Конференция\Фотки\сток-театр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"/>
          <a:stretch/>
        </p:blipFill>
        <p:spPr bwMode="auto">
          <a:xfrm flipH="1">
            <a:off x="-6032" y="131766"/>
            <a:ext cx="5643282" cy="34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 13"/>
          <p:cNvSpPr/>
          <p:nvPr/>
        </p:nvSpPr>
        <p:spPr>
          <a:xfrm flipH="1">
            <a:off x="130449" y="51471"/>
            <a:ext cx="5477634" cy="3353819"/>
          </a:xfrm>
          <a:custGeom>
            <a:avLst/>
            <a:gdLst>
              <a:gd name="connsiteX0" fmla="*/ 5518131 w 5742421"/>
              <a:gd name="connsiteY0" fmla="*/ 1335870 h 3515941"/>
              <a:gd name="connsiteX1" fmla="*/ 5010131 w 5742421"/>
              <a:gd name="connsiteY1" fmla="*/ 827870 h 3515941"/>
              <a:gd name="connsiteX2" fmla="*/ 4425931 w 5742421"/>
              <a:gd name="connsiteY2" fmla="*/ 853270 h 3515941"/>
              <a:gd name="connsiteX3" fmla="*/ 4248131 w 5742421"/>
              <a:gd name="connsiteY3" fmla="*/ 167470 h 3515941"/>
              <a:gd name="connsiteX4" fmla="*/ 2965431 w 5742421"/>
              <a:gd name="connsiteY4" fmla="*/ 2370 h 3515941"/>
              <a:gd name="connsiteX5" fmla="*/ 2444731 w 5742421"/>
              <a:gd name="connsiteY5" fmla="*/ 243670 h 3515941"/>
              <a:gd name="connsiteX6" fmla="*/ 2063731 w 5742421"/>
              <a:gd name="connsiteY6" fmla="*/ 726270 h 3515941"/>
              <a:gd name="connsiteX7" fmla="*/ 768331 w 5742421"/>
              <a:gd name="connsiteY7" fmla="*/ 586570 h 3515941"/>
              <a:gd name="connsiteX8" fmla="*/ 679431 w 5742421"/>
              <a:gd name="connsiteY8" fmla="*/ 2148670 h 3515941"/>
              <a:gd name="connsiteX9" fmla="*/ 120631 w 5742421"/>
              <a:gd name="connsiteY9" fmla="*/ 2707470 h 3515941"/>
              <a:gd name="connsiteX10" fmla="*/ 158731 w 5742421"/>
              <a:gd name="connsiteY10" fmla="*/ 3444070 h 3515941"/>
              <a:gd name="connsiteX11" fmla="*/ 1784331 w 5742421"/>
              <a:gd name="connsiteY11" fmla="*/ 3405970 h 3515941"/>
              <a:gd name="connsiteX12" fmla="*/ 3181331 w 5742421"/>
              <a:gd name="connsiteY12" fmla="*/ 2720170 h 3515941"/>
              <a:gd name="connsiteX13" fmla="*/ 4845031 w 5742421"/>
              <a:gd name="connsiteY13" fmla="*/ 3050370 h 3515941"/>
              <a:gd name="connsiteX14" fmla="*/ 5708631 w 5742421"/>
              <a:gd name="connsiteY14" fmla="*/ 2428070 h 3515941"/>
              <a:gd name="connsiteX15" fmla="*/ 5518131 w 5742421"/>
              <a:gd name="connsiteY15" fmla="*/ 1335870 h 351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42421" h="3515941">
                <a:moveTo>
                  <a:pt x="5518131" y="1335870"/>
                </a:moveTo>
                <a:cubicBezTo>
                  <a:pt x="5401714" y="1069170"/>
                  <a:pt x="5192164" y="908303"/>
                  <a:pt x="5010131" y="827870"/>
                </a:cubicBezTo>
                <a:cubicBezTo>
                  <a:pt x="4828098" y="747437"/>
                  <a:pt x="4552931" y="963337"/>
                  <a:pt x="4425931" y="853270"/>
                </a:cubicBezTo>
                <a:cubicBezTo>
                  <a:pt x="4298931" y="743203"/>
                  <a:pt x="4491548" y="309287"/>
                  <a:pt x="4248131" y="167470"/>
                </a:cubicBezTo>
                <a:cubicBezTo>
                  <a:pt x="4004714" y="25653"/>
                  <a:pt x="3265998" y="-10330"/>
                  <a:pt x="2965431" y="2370"/>
                </a:cubicBezTo>
                <a:cubicBezTo>
                  <a:pt x="2664864" y="15070"/>
                  <a:pt x="2595014" y="123020"/>
                  <a:pt x="2444731" y="243670"/>
                </a:cubicBezTo>
                <a:cubicBezTo>
                  <a:pt x="2294448" y="364320"/>
                  <a:pt x="2343131" y="669120"/>
                  <a:pt x="2063731" y="726270"/>
                </a:cubicBezTo>
                <a:cubicBezTo>
                  <a:pt x="1784331" y="783420"/>
                  <a:pt x="999048" y="349503"/>
                  <a:pt x="768331" y="586570"/>
                </a:cubicBezTo>
                <a:cubicBezTo>
                  <a:pt x="537614" y="823637"/>
                  <a:pt x="787381" y="1795187"/>
                  <a:pt x="679431" y="2148670"/>
                </a:cubicBezTo>
                <a:cubicBezTo>
                  <a:pt x="571481" y="2502153"/>
                  <a:pt x="207414" y="2491570"/>
                  <a:pt x="120631" y="2707470"/>
                </a:cubicBezTo>
                <a:cubicBezTo>
                  <a:pt x="33848" y="2923370"/>
                  <a:pt x="-118552" y="3327653"/>
                  <a:pt x="158731" y="3444070"/>
                </a:cubicBezTo>
                <a:cubicBezTo>
                  <a:pt x="436014" y="3560487"/>
                  <a:pt x="1280564" y="3526620"/>
                  <a:pt x="1784331" y="3405970"/>
                </a:cubicBezTo>
                <a:cubicBezTo>
                  <a:pt x="2288098" y="3285320"/>
                  <a:pt x="2671214" y="2779437"/>
                  <a:pt x="3181331" y="2720170"/>
                </a:cubicBezTo>
                <a:cubicBezTo>
                  <a:pt x="3691448" y="2660903"/>
                  <a:pt x="4423814" y="3099053"/>
                  <a:pt x="4845031" y="3050370"/>
                </a:cubicBezTo>
                <a:cubicBezTo>
                  <a:pt x="5266248" y="3001687"/>
                  <a:pt x="5598564" y="2715937"/>
                  <a:pt x="5708631" y="2428070"/>
                </a:cubicBezTo>
                <a:cubicBezTo>
                  <a:pt x="5818698" y="2140203"/>
                  <a:pt x="5634548" y="1602570"/>
                  <a:pt x="5518131" y="1335870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5281" y="1491630"/>
            <a:ext cx="3715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МОЖНО СРАВНИТЬ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С ТЕАТРАЛИЗОВАННЫМ </a:t>
            </a:r>
            <a:endParaRPr lang="en-US" sz="2400" dirty="0" smtClean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ПРЕДСТАВЛЕНИЕМ</a:t>
            </a:r>
            <a:endParaRPr lang="ru-RU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89653" y="3800475"/>
            <a:ext cx="4342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Но в текстах </a:t>
            </a:r>
            <a:r>
              <a:rPr lang="ru-RU" dirty="0">
                <a:latin typeface="Franklin Gothic Medium" panose="020B0603020102020204" pitchFamily="34" charset="0"/>
              </a:rPr>
              <a:t>ролей </a:t>
            </a:r>
            <a:r>
              <a:rPr lang="ru-RU" dirty="0" smtClean="0">
                <a:latin typeface="Franklin Gothic Medium" panose="020B0603020102020204" pitchFamily="34" charset="0"/>
              </a:rPr>
              <a:t>содержится</a:t>
            </a:r>
            <a:r>
              <a:rPr lang="en-US" dirty="0" smtClean="0">
                <a:latin typeface="Franklin Gothic Medium" panose="020B0603020102020204" pitchFamily="34" charset="0"/>
              </a:rPr>
              <a:t> </a:t>
            </a:r>
            <a:r>
              <a:rPr lang="ru-RU" dirty="0" smtClean="0">
                <a:latin typeface="Franklin Gothic Medium" panose="020B0603020102020204" pitchFamily="34" charset="0"/>
              </a:rPr>
              <a:t>только информация </a:t>
            </a:r>
            <a:r>
              <a:rPr lang="ru-RU" dirty="0">
                <a:latin typeface="Franklin Gothic Medium" panose="020B0603020102020204" pitchFamily="34" charset="0"/>
              </a:rPr>
              <a:t>о </a:t>
            </a:r>
            <a:r>
              <a:rPr lang="ru-RU" dirty="0" smtClean="0">
                <a:latin typeface="Franklin Gothic Medium" panose="020B0603020102020204" pitchFamily="34" charset="0"/>
              </a:rPr>
              <a:t>мотивации </a:t>
            </a:r>
            <a:r>
              <a:rPr lang="ru-RU" dirty="0">
                <a:latin typeface="Franklin Gothic Medium" panose="020B0603020102020204" pitchFamily="34" charset="0"/>
              </a:rPr>
              <a:t>и целях героя: </a:t>
            </a:r>
            <a:r>
              <a:rPr lang="en-US" dirty="0" smtClean="0">
                <a:latin typeface="Franklin Gothic Medium" panose="020B0603020102020204" pitchFamily="34" charset="0"/>
              </a:rPr>
              <a:t>     </a:t>
            </a:r>
            <a:r>
              <a:rPr lang="ru-RU" dirty="0" smtClean="0">
                <a:latin typeface="Franklin Gothic Heavy" panose="020B0903020102020204" pitchFamily="34" charset="0"/>
              </a:rPr>
              <a:t>ЧТО И КАК ДЕЛАТЬ УЧАСТНИКИ ДОЛЖНЫ ПРИДУМАТЬ САМИ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11480" y="281940"/>
            <a:ext cx="967740" cy="807720"/>
          </a:xfrm>
          <a:custGeom>
            <a:avLst/>
            <a:gdLst>
              <a:gd name="connsiteX0" fmla="*/ 0 w 967740"/>
              <a:gd name="connsiteY0" fmla="*/ 807720 h 807720"/>
              <a:gd name="connsiteX1" fmla="*/ 213360 w 967740"/>
              <a:gd name="connsiteY1" fmla="*/ 586740 h 807720"/>
              <a:gd name="connsiteX2" fmla="*/ 373380 w 967740"/>
              <a:gd name="connsiteY2" fmla="*/ 480060 h 807720"/>
              <a:gd name="connsiteX3" fmla="*/ 609600 w 967740"/>
              <a:gd name="connsiteY3" fmla="*/ 464820 h 807720"/>
              <a:gd name="connsiteX4" fmla="*/ 830580 w 967740"/>
              <a:gd name="connsiteY4" fmla="*/ 525780 h 807720"/>
              <a:gd name="connsiteX5" fmla="*/ 937260 w 967740"/>
              <a:gd name="connsiteY5" fmla="*/ 464820 h 807720"/>
              <a:gd name="connsiteX6" fmla="*/ 937260 w 967740"/>
              <a:gd name="connsiteY6" fmla="*/ 182880 h 807720"/>
              <a:gd name="connsiteX7" fmla="*/ 967740 w 967740"/>
              <a:gd name="connsiteY7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740" h="807720">
                <a:moveTo>
                  <a:pt x="0" y="807720"/>
                </a:moveTo>
                <a:cubicBezTo>
                  <a:pt x="75565" y="724535"/>
                  <a:pt x="151130" y="641350"/>
                  <a:pt x="213360" y="586740"/>
                </a:cubicBezTo>
                <a:cubicBezTo>
                  <a:pt x="275590" y="532130"/>
                  <a:pt x="307340" y="500380"/>
                  <a:pt x="373380" y="480060"/>
                </a:cubicBezTo>
                <a:cubicBezTo>
                  <a:pt x="439420" y="459740"/>
                  <a:pt x="533400" y="457200"/>
                  <a:pt x="609600" y="464820"/>
                </a:cubicBezTo>
                <a:cubicBezTo>
                  <a:pt x="685800" y="472440"/>
                  <a:pt x="775970" y="525780"/>
                  <a:pt x="830580" y="525780"/>
                </a:cubicBezTo>
                <a:cubicBezTo>
                  <a:pt x="885190" y="525780"/>
                  <a:pt x="919480" y="521970"/>
                  <a:pt x="937260" y="464820"/>
                </a:cubicBezTo>
                <a:cubicBezTo>
                  <a:pt x="955040" y="407670"/>
                  <a:pt x="932180" y="260350"/>
                  <a:pt x="937260" y="182880"/>
                </a:cubicBezTo>
                <a:cubicBezTo>
                  <a:pt x="942340" y="105410"/>
                  <a:pt x="955040" y="52705"/>
                  <a:pt x="96774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067300" y="1600200"/>
            <a:ext cx="403860" cy="388620"/>
          </a:xfrm>
          <a:custGeom>
            <a:avLst/>
            <a:gdLst>
              <a:gd name="connsiteX0" fmla="*/ 0 w 403860"/>
              <a:gd name="connsiteY0" fmla="*/ 388620 h 388620"/>
              <a:gd name="connsiteX1" fmla="*/ 99060 w 403860"/>
              <a:gd name="connsiteY1" fmla="*/ 259080 h 388620"/>
              <a:gd name="connsiteX2" fmla="*/ 175260 w 403860"/>
              <a:gd name="connsiteY2" fmla="*/ 114300 h 388620"/>
              <a:gd name="connsiteX3" fmla="*/ 403860 w 403860"/>
              <a:gd name="connsiteY3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" h="388620">
                <a:moveTo>
                  <a:pt x="0" y="388620"/>
                </a:moveTo>
                <a:cubicBezTo>
                  <a:pt x="34925" y="346710"/>
                  <a:pt x="69850" y="304800"/>
                  <a:pt x="99060" y="259080"/>
                </a:cubicBezTo>
                <a:cubicBezTo>
                  <a:pt x="128270" y="213360"/>
                  <a:pt x="124460" y="157480"/>
                  <a:pt x="175260" y="114300"/>
                </a:cubicBezTo>
                <a:cubicBezTo>
                  <a:pt x="226060" y="71120"/>
                  <a:pt x="314960" y="35560"/>
                  <a:pt x="40386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663329" y="2716475"/>
            <a:ext cx="0" cy="6888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82880" y="2240280"/>
            <a:ext cx="800100" cy="640080"/>
          </a:xfrm>
          <a:custGeom>
            <a:avLst/>
            <a:gdLst>
              <a:gd name="connsiteX0" fmla="*/ 0 w 800100"/>
              <a:gd name="connsiteY0" fmla="*/ 0 h 640080"/>
              <a:gd name="connsiteX1" fmla="*/ 121920 w 800100"/>
              <a:gd name="connsiteY1" fmla="*/ 243840 h 640080"/>
              <a:gd name="connsiteX2" fmla="*/ 274320 w 800100"/>
              <a:gd name="connsiteY2" fmla="*/ 419100 h 640080"/>
              <a:gd name="connsiteX3" fmla="*/ 510540 w 800100"/>
              <a:gd name="connsiteY3" fmla="*/ 563880 h 640080"/>
              <a:gd name="connsiteX4" fmla="*/ 800100 w 800100"/>
              <a:gd name="connsiteY4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0" h="640080">
                <a:moveTo>
                  <a:pt x="0" y="0"/>
                </a:moveTo>
                <a:cubicBezTo>
                  <a:pt x="38100" y="86995"/>
                  <a:pt x="76200" y="173990"/>
                  <a:pt x="121920" y="243840"/>
                </a:cubicBezTo>
                <a:cubicBezTo>
                  <a:pt x="167640" y="313690"/>
                  <a:pt x="209550" y="365760"/>
                  <a:pt x="274320" y="419100"/>
                </a:cubicBezTo>
                <a:cubicBezTo>
                  <a:pt x="339090" y="472440"/>
                  <a:pt x="422910" y="527050"/>
                  <a:pt x="510540" y="563880"/>
                </a:cubicBezTo>
                <a:cubicBezTo>
                  <a:pt x="598170" y="600710"/>
                  <a:pt x="699135" y="620395"/>
                  <a:pt x="800100" y="64008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511403" y="685800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ердце 22"/>
          <p:cNvSpPr/>
          <p:nvPr/>
        </p:nvSpPr>
        <p:spPr>
          <a:xfrm>
            <a:off x="5250076" y="1347614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2777324" y="131766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21273772">
            <a:off x="3553951" y="482094"/>
            <a:ext cx="669461" cy="146462"/>
          </a:xfrm>
          <a:custGeom>
            <a:avLst/>
            <a:gdLst>
              <a:gd name="connsiteX0" fmla="*/ 1112520 w 3307080"/>
              <a:gd name="connsiteY0" fmla="*/ 30480 h 1584960"/>
              <a:gd name="connsiteX1" fmla="*/ 1219200 w 3307080"/>
              <a:gd name="connsiteY1" fmla="*/ 15240 h 1584960"/>
              <a:gd name="connsiteX2" fmla="*/ 1417320 w 3307080"/>
              <a:gd name="connsiteY2" fmla="*/ 0 h 1584960"/>
              <a:gd name="connsiteX3" fmla="*/ 2057400 w 3307080"/>
              <a:gd name="connsiteY3" fmla="*/ 7620 h 1584960"/>
              <a:gd name="connsiteX4" fmla="*/ 1973580 w 3307080"/>
              <a:gd name="connsiteY4" fmla="*/ 38100 h 1584960"/>
              <a:gd name="connsiteX5" fmla="*/ 1546860 w 3307080"/>
              <a:gd name="connsiteY5" fmla="*/ 129540 h 1584960"/>
              <a:gd name="connsiteX6" fmla="*/ 1242060 w 3307080"/>
              <a:gd name="connsiteY6" fmla="*/ 182880 h 1584960"/>
              <a:gd name="connsiteX7" fmla="*/ 899160 w 3307080"/>
              <a:gd name="connsiteY7" fmla="*/ 259080 h 1584960"/>
              <a:gd name="connsiteX8" fmla="*/ 350520 w 3307080"/>
              <a:gd name="connsiteY8" fmla="*/ 365760 h 1584960"/>
              <a:gd name="connsiteX9" fmla="*/ 60960 w 3307080"/>
              <a:gd name="connsiteY9" fmla="*/ 441960 h 1584960"/>
              <a:gd name="connsiteX10" fmla="*/ 0 w 3307080"/>
              <a:gd name="connsiteY10" fmla="*/ 472440 h 1584960"/>
              <a:gd name="connsiteX11" fmla="*/ 30480 w 3307080"/>
              <a:gd name="connsiteY11" fmla="*/ 518160 h 1584960"/>
              <a:gd name="connsiteX12" fmla="*/ 91440 w 3307080"/>
              <a:gd name="connsiteY12" fmla="*/ 548640 h 1584960"/>
              <a:gd name="connsiteX13" fmla="*/ 403860 w 3307080"/>
              <a:gd name="connsiteY13" fmla="*/ 594360 h 1584960"/>
              <a:gd name="connsiteX14" fmla="*/ 693420 w 3307080"/>
              <a:gd name="connsiteY14" fmla="*/ 609600 h 1584960"/>
              <a:gd name="connsiteX15" fmla="*/ 1668780 w 3307080"/>
              <a:gd name="connsiteY15" fmla="*/ 632460 h 1584960"/>
              <a:gd name="connsiteX16" fmla="*/ 1516380 w 3307080"/>
              <a:gd name="connsiteY16" fmla="*/ 670560 h 1584960"/>
              <a:gd name="connsiteX17" fmla="*/ 1417320 w 3307080"/>
              <a:gd name="connsiteY17" fmla="*/ 693420 h 1584960"/>
              <a:gd name="connsiteX18" fmla="*/ 1272540 w 3307080"/>
              <a:gd name="connsiteY18" fmla="*/ 708660 h 1584960"/>
              <a:gd name="connsiteX19" fmla="*/ 830580 w 3307080"/>
              <a:gd name="connsiteY19" fmla="*/ 792480 h 1584960"/>
              <a:gd name="connsiteX20" fmla="*/ 777240 w 3307080"/>
              <a:gd name="connsiteY20" fmla="*/ 815340 h 1584960"/>
              <a:gd name="connsiteX21" fmla="*/ 990600 w 3307080"/>
              <a:gd name="connsiteY21" fmla="*/ 929640 h 1584960"/>
              <a:gd name="connsiteX22" fmla="*/ 1805940 w 3307080"/>
              <a:gd name="connsiteY22" fmla="*/ 1082040 h 1584960"/>
              <a:gd name="connsiteX23" fmla="*/ 3131820 w 3307080"/>
              <a:gd name="connsiteY23" fmla="*/ 1264920 h 1584960"/>
              <a:gd name="connsiteX24" fmla="*/ 3307080 w 3307080"/>
              <a:gd name="connsiteY24" fmla="*/ 1303020 h 1584960"/>
              <a:gd name="connsiteX25" fmla="*/ 3276600 w 3307080"/>
              <a:gd name="connsiteY25" fmla="*/ 1333500 h 1584960"/>
              <a:gd name="connsiteX26" fmla="*/ 3131820 w 3307080"/>
              <a:gd name="connsiteY26" fmla="*/ 1341120 h 1584960"/>
              <a:gd name="connsiteX27" fmla="*/ 2781300 w 3307080"/>
              <a:gd name="connsiteY27" fmla="*/ 1356360 h 1584960"/>
              <a:gd name="connsiteX28" fmla="*/ 1394460 w 3307080"/>
              <a:gd name="connsiteY28" fmla="*/ 1371600 h 1584960"/>
              <a:gd name="connsiteX29" fmla="*/ 1082040 w 3307080"/>
              <a:gd name="connsiteY29" fmla="*/ 1386840 h 1584960"/>
              <a:gd name="connsiteX30" fmla="*/ 861060 w 3307080"/>
              <a:gd name="connsiteY30" fmla="*/ 1424940 h 1584960"/>
              <a:gd name="connsiteX31" fmla="*/ 883920 w 3307080"/>
              <a:gd name="connsiteY31" fmla="*/ 1470660 h 1584960"/>
              <a:gd name="connsiteX32" fmla="*/ 922020 w 3307080"/>
              <a:gd name="connsiteY32" fmla="*/ 1493520 h 1584960"/>
              <a:gd name="connsiteX33" fmla="*/ 1036320 w 3307080"/>
              <a:gd name="connsiteY33" fmla="*/ 1539240 h 1584960"/>
              <a:gd name="connsiteX34" fmla="*/ 1104900 w 3307080"/>
              <a:gd name="connsiteY34" fmla="*/ 1562100 h 1584960"/>
              <a:gd name="connsiteX35" fmla="*/ 1158240 w 3307080"/>
              <a:gd name="connsiteY35" fmla="*/ 158496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07080" h="1584960">
                <a:moveTo>
                  <a:pt x="1112520" y="30480"/>
                </a:moveTo>
                <a:cubicBezTo>
                  <a:pt x="1148080" y="25400"/>
                  <a:pt x="1183403" y="18223"/>
                  <a:pt x="1219200" y="15240"/>
                </a:cubicBezTo>
                <a:cubicBezTo>
                  <a:pt x="1346167" y="4659"/>
                  <a:pt x="1280132" y="9799"/>
                  <a:pt x="1417320" y="0"/>
                </a:cubicBezTo>
                <a:lnTo>
                  <a:pt x="2057400" y="7620"/>
                </a:lnTo>
                <a:cubicBezTo>
                  <a:pt x="2087060" y="9652"/>
                  <a:pt x="2002497" y="31194"/>
                  <a:pt x="1973580" y="38100"/>
                </a:cubicBezTo>
                <a:cubicBezTo>
                  <a:pt x="1832089" y="71889"/>
                  <a:pt x="1690151" y="104464"/>
                  <a:pt x="1546860" y="129540"/>
                </a:cubicBezTo>
                <a:cubicBezTo>
                  <a:pt x="1445260" y="147320"/>
                  <a:pt x="1343201" y="162652"/>
                  <a:pt x="1242060" y="182880"/>
                </a:cubicBezTo>
                <a:cubicBezTo>
                  <a:pt x="1127246" y="205843"/>
                  <a:pt x="1013860" y="235552"/>
                  <a:pt x="899160" y="259080"/>
                </a:cubicBezTo>
                <a:cubicBezTo>
                  <a:pt x="716655" y="296517"/>
                  <a:pt x="531263" y="320574"/>
                  <a:pt x="350520" y="365760"/>
                </a:cubicBezTo>
                <a:cubicBezTo>
                  <a:pt x="326442" y="371779"/>
                  <a:pt x="113477" y="422863"/>
                  <a:pt x="60960" y="441960"/>
                </a:cubicBezTo>
                <a:cubicBezTo>
                  <a:pt x="39609" y="449724"/>
                  <a:pt x="20320" y="462280"/>
                  <a:pt x="0" y="472440"/>
                </a:cubicBezTo>
                <a:cubicBezTo>
                  <a:pt x="10160" y="487680"/>
                  <a:pt x="16409" y="506434"/>
                  <a:pt x="30480" y="518160"/>
                </a:cubicBezTo>
                <a:cubicBezTo>
                  <a:pt x="47933" y="532704"/>
                  <a:pt x="69791" y="541752"/>
                  <a:pt x="91440" y="548640"/>
                </a:cubicBezTo>
                <a:cubicBezTo>
                  <a:pt x="172528" y="574441"/>
                  <a:pt x="338548" y="589336"/>
                  <a:pt x="403860" y="594360"/>
                </a:cubicBezTo>
                <a:cubicBezTo>
                  <a:pt x="500229" y="601773"/>
                  <a:pt x="596881" y="604891"/>
                  <a:pt x="693420" y="609600"/>
                </a:cubicBezTo>
                <a:cubicBezTo>
                  <a:pt x="1192390" y="633940"/>
                  <a:pt x="1011175" y="624631"/>
                  <a:pt x="1668780" y="632460"/>
                </a:cubicBezTo>
                <a:cubicBezTo>
                  <a:pt x="1568879" y="672420"/>
                  <a:pt x="1619801" y="660218"/>
                  <a:pt x="1516380" y="670560"/>
                </a:cubicBezTo>
                <a:cubicBezTo>
                  <a:pt x="1483360" y="678180"/>
                  <a:pt x="1450802" y="688189"/>
                  <a:pt x="1417320" y="693420"/>
                </a:cubicBezTo>
                <a:cubicBezTo>
                  <a:pt x="1369375" y="700911"/>
                  <a:pt x="1320726" y="702924"/>
                  <a:pt x="1272540" y="708660"/>
                </a:cubicBezTo>
                <a:cubicBezTo>
                  <a:pt x="1123671" y="726383"/>
                  <a:pt x="973483" y="744846"/>
                  <a:pt x="830580" y="792480"/>
                </a:cubicBezTo>
                <a:cubicBezTo>
                  <a:pt x="812229" y="798597"/>
                  <a:pt x="795020" y="807720"/>
                  <a:pt x="777240" y="815340"/>
                </a:cubicBezTo>
                <a:cubicBezTo>
                  <a:pt x="870083" y="919788"/>
                  <a:pt x="814719" y="881672"/>
                  <a:pt x="990600" y="929640"/>
                </a:cubicBezTo>
                <a:cubicBezTo>
                  <a:pt x="1431544" y="1049897"/>
                  <a:pt x="1300056" y="1019132"/>
                  <a:pt x="1805940" y="1082040"/>
                </a:cubicBezTo>
                <a:cubicBezTo>
                  <a:pt x="2792983" y="1204781"/>
                  <a:pt x="2520721" y="1144704"/>
                  <a:pt x="3131820" y="1264920"/>
                </a:cubicBezTo>
                <a:cubicBezTo>
                  <a:pt x="3246679" y="1287515"/>
                  <a:pt x="3237285" y="1285571"/>
                  <a:pt x="3307080" y="1303020"/>
                </a:cubicBezTo>
                <a:cubicBezTo>
                  <a:pt x="3296920" y="1313180"/>
                  <a:pt x="3290640" y="1330448"/>
                  <a:pt x="3276600" y="1333500"/>
                </a:cubicBezTo>
                <a:cubicBezTo>
                  <a:pt x="3229376" y="1343766"/>
                  <a:pt x="3180095" y="1338892"/>
                  <a:pt x="3131820" y="1341120"/>
                </a:cubicBezTo>
                <a:cubicBezTo>
                  <a:pt x="3014994" y="1346512"/>
                  <a:pt x="2898232" y="1354309"/>
                  <a:pt x="2781300" y="1356360"/>
                </a:cubicBezTo>
                <a:lnTo>
                  <a:pt x="1394460" y="1371600"/>
                </a:lnTo>
                <a:cubicBezTo>
                  <a:pt x="1290320" y="1376680"/>
                  <a:pt x="1185966" y="1378459"/>
                  <a:pt x="1082040" y="1386840"/>
                </a:cubicBezTo>
                <a:cubicBezTo>
                  <a:pt x="967685" y="1396062"/>
                  <a:pt x="948481" y="1403085"/>
                  <a:pt x="861060" y="1424940"/>
                </a:cubicBezTo>
                <a:cubicBezTo>
                  <a:pt x="868680" y="1440180"/>
                  <a:pt x="872600" y="1457925"/>
                  <a:pt x="883920" y="1470660"/>
                </a:cubicBezTo>
                <a:cubicBezTo>
                  <a:pt x="893760" y="1481730"/>
                  <a:pt x="908773" y="1486896"/>
                  <a:pt x="922020" y="1493520"/>
                </a:cubicBezTo>
                <a:cubicBezTo>
                  <a:pt x="949138" y="1507079"/>
                  <a:pt x="1009044" y="1529613"/>
                  <a:pt x="1036320" y="1539240"/>
                </a:cubicBezTo>
                <a:cubicBezTo>
                  <a:pt x="1059043" y="1547260"/>
                  <a:pt x="1082338" y="1553639"/>
                  <a:pt x="1104900" y="1562100"/>
                </a:cubicBezTo>
                <a:cubicBezTo>
                  <a:pt x="1123012" y="1568892"/>
                  <a:pt x="1158240" y="1584960"/>
                  <a:pt x="1158240" y="158496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7342684">
            <a:off x="-14315" y="865610"/>
            <a:ext cx="642010" cy="209467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2026920" y="3048000"/>
            <a:ext cx="7269480" cy="2324100"/>
          </a:xfrm>
          <a:custGeom>
            <a:avLst/>
            <a:gdLst>
              <a:gd name="connsiteX0" fmla="*/ 487680 w 7269480"/>
              <a:gd name="connsiteY0" fmla="*/ 0 h 2324100"/>
              <a:gd name="connsiteX1" fmla="*/ 7269480 w 7269480"/>
              <a:gd name="connsiteY1" fmla="*/ 1181100 h 2324100"/>
              <a:gd name="connsiteX2" fmla="*/ 7254240 w 7269480"/>
              <a:gd name="connsiteY2" fmla="*/ 2270760 h 2324100"/>
              <a:gd name="connsiteX3" fmla="*/ 0 w 7269480"/>
              <a:gd name="connsiteY3" fmla="*/ 2324100 h 2324100"/>
              <a:gd name="connsiteX4" fmla="*/ 487680 w 7269480"/>
              <a:gd name="connsiteY4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9480" h="2324100">
                <a:moveTo>
                  <a:pt x="487680" y="0"/>
                </a:moveTo>
                <a:lnTo>
                  <a:pt x="7269480" y="1181100"/>
                </a:lnTo>
                <a:lnTo>
                  <a:pt x="7254240" y="2270760"/>
                </a:lnTo>
                <a:lnTo>
                  <a:pt x="0" y="2324100"/>
                </a:lnTo>
                <a:lnTo>
                  <a:pt x="487680" y="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-53340" y="-289560"/>
            <a:ext cx="3566160" cy="3215640"/>
          </a:xfrm>
          <a:custGeom>
            <a:avLst/>
            <a:gdLst>
              <a:gd name="connsiteX0" fmla="*/ 38100 w 3566160"/>
              <a:gd name="connsiteY0" fmla="*/ 289560 h 3215640"/>
              <a:gd name="connsiteX1" fmla="*/ 1668780 w 3566160"/>
              <a:gd name="connsiteY1" fmla="*/ 3215640 h 3215640"/>
              <a:gd name="connsiteX2" fmla="*/ 3566160 w 3566160"/>
              <a:gd name="connsiteY2" fmla="*/ 0 h 3215640"/>
              <a:gd name="connsiteX3" fmla="*/ 0 w 3566160"/>
              <a:gd name="connsiteY3" fmla="*/ 205740 h 321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6160" h="3215640">
                <a:moveTo>
                  <a:pt x="38100" y="289560"/>
                </a:moveTo>
                <a:lnTo>
                  <a:pt x="1668780" y="3215640"/>
                </a:lnTo>
                <a:lnTo>
                  <a:pt x="3566160" y="0"/>
                </a:lnTo>
                <a:lnTo>
                  <a:pt x="0" y="20574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729740" y="-167640"/>
            <a:ext cx="7566660" cy="4480560"/>
          </a:xfrm>
          <a:custGeom>
            <a:avLst/>
            <a:gdLst>
              <a:gd name="connsiteX0" fmla="*/ 1470660 w 7566660"/>
              <a:gd name="connsiteY0" fmla="*/ 182880 h 4480560"/>
              <a:gd name="connsiteX1" fmla="*/ 0 w 7566660"/>
              <a:gd name="connsiteY1" fmla="*/ 3360420 h 4480560"/>
              <a:gd name="connsiteX2" fmla="*/ 7566660 w 7566660"/>
              <a:gd name="connsiteY2" fmla="*/ 4480560 h 4480560"/>
              <a:gd name="connsiteX3" fmla="*/ 7543800 w 7566660"/>
              <a:gd name="connsiteY3" fmla="*/ 22860 h 4480560"/>
              <a:gd name="connsiteX4" fmla="*/ 1577340 w 7566660"/>
              <a:gd name="connsiteY4" fmla="*/ 0 h 4480560"/>
              <a:gd name="connsiteX5" fmla="*/ 1470660 w 7566660"/>
              <a:gd name="connsiteY5" fmla="*/ 182880 h 44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6660" h="4480560">
                <a:moveTo>
                  <a:pt x="1470660" y="182880"/>
                </a:moveTo>
                <a:lnTo>
                  <a:pt x="0" y="3360420"/>
                </a:lnTo>
                <a:lnTo>
                  <a:pt x="7566660" y="4480560"/>
                </a:lnTo>
                <a:lnTo>
                  <a:pt x="7543800" y="22860"/>
                </a:lnTo>
                <a:lnTo>
                  <a:pt x="1577340" y="0"/>
                </a:lnTo>
                <a:lnTo>
                  <a:pt x="1470660" y="18288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56962" y="70520"/>
            <a:ext cx="4240347" cy="5143500"/>
            <a:chOff x="4964925" y="81643"/>
            <a:chExt cx="4240347" cy="5143500"/>
          </a:xfrm>
        </p:grpSpPr>
        <p:sp>
          <p:nvSpPr>
            <p:cNvPr id="8" name="Полилиния 7"/>
            <p:cNvSpPr/>
            <p:nvPr/>
          </p:nvSpPr>
          <p:spPr>
            <a:xfrm>
              <a:off x="5455710" y="494494"/>
              <a:ext cx="3544145" cy="4449430"/>
            </a:xfrm>
            <a:custGeom>
              <a:avLst/>
              <a:gdLst>
                <a:gd name="connsiteX0" fmla="*/ 1364190 w 3544145"/>
                <a:gd name="connsiteY0" fmla="*/ 892346 h 4449430"/>
                <a:gd name="connsiteX1" fmla="*/ 640290 w 3544145"/>
                <a:gd name="connsiteY1" fmla="*/ 1159046 h 4449430"/>
                <a:gd name="connsiteX2" fmla="*/ 167850 w 3544145"/>
                <a:gd name="connsiteY2" fmla="*/ 2827826 h 4449430"/>
                <a:gd name="connsiteX3" fmla="*/ 198330 w 3544145"/>
                <a:gd name="connsiteY3" fmla="*/ 4161326 h 4449430"/>
                <a:gd name="connsiteX4" fmla="*/ 2476710 w 3544145"/>
                <a:gd name="connsiteY4" fmla="*/ 4435646 h 4449430"/>
                <a:gd name="connsiteX5" fmla="*/ 3497790 w 3544145"/>
                <a:gd name="connsiteY5" fmla="*/ 3902246 h 4449430"/>
                <a:gd name="connsiteX6" fmla="*/ 3360630 w 3544145"/>
                <a:gd name="connsiteY6" fmla="*/ 1928666 h 4449430"/>
                <a:gd name="connsiteX7" fmla="*/ 3276810 w 3544145"/>
                <a:gd name="connsiteY7" fmla="*/ 46526 h 4449430"/>
                <a:gd name="connsiteX8" fmla="*/ 1874730 w 3544145"/>
                <a:gd name="connsiteY8" fmla="*/ 602786 h 4449430"/>
                <a:gd name="connsiteX9" fmla="*/ 1364190 w 3544145"/>
                <a:gd name="connsiteY9" fmla="*/ 892346 h 444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4145" h="4449430">
                  <a:moveTo>
                    <a:pt x="1364190" y="892346"/>
                  </a:moveTo>
                  <a:cubicBezTo>
                    <a:pt x="1158450" y="985056"/>
                    <a:pt x="839680" y="836466"/>
                    <a:pt x="640290" y="1159046"/>
                  </a:cubicBezTo>
                  <a:cubicBezTo>
                    <a:pt x="440900" y="1481626"/>
                    <a:pt x="241510" y="2327446"/>
                    <a:pt x="167850" y="2827826"/>
                  </a:cubicBezTo>
                  <a:cubicBezTo>
                    <a:pt x="94190" y="3328206"/>
                    <a:pt x="-186480" y="3893356"/>
                    <a:pt x="198330" y="4161326"/>
                  </a:cubicBezTo>
                  <a:cubicBezTo>
                    <a:pt x="583140" y="4429296"/>
                    <a:pt x="1926800" y="4478826"/>
                    <a:pt x="2476710" y="4435646"/>
                  </a:cubicBezTo>
                  <a:cubicBezTo>
                    <a:pt x="3026620" y="4392466"/>
                    <a:pt x="3350470" y="4320076"/>
                    <a:pt x="3497790" y="3902246"/>
                  </a:cubicBezTo>
                  <a:cubicBezTo>
                    <a:pt x="3645110" y="3484416"/>
                    <a:pt x="3397460" y="2571286"/>
                    <a:pt x="3360630" y="1928666"/>
                  </a:cubicBezTo>
                  <a:cubicBezTo>
                    <a:pt x="3323800" y="1286046"/>
                    <a:pt x="3524460" y="267506"/>
                    <a:pt x="3276810" y="46526"/>
                  </a:cubicBezTo>
                  <a:cubicBezTo>
                    <a:pt x="3029160" y="-174454"/>
                    <a:pt x="2190960" y="455466"/>
                    <a:pt x="1874730" y="602786"/>
                  </a:cubicBezTo>
                  <a:cubicBezTo>
                    <a:pt x="1558500" y="750106"/>
                    <a:pt x="1569930" y="799636"/>
                    <a:pt x="1364190" y="892346"/>
                  </a:cubicBezTo>
                  <a:close/>
                </a:path>
              </a:pathLst>
            </a:custGeom>
            <a:solidFill>
              <a:srgbClr val="FEF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D:\Документы\46_Коми_Конференция\Фотки\ЧБ-Аня-в-темнице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11779" y="81643"/>
              <a:ext cx="4193493" cy="51435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олилиния 8"/>
            <p:cNvSpPr/>
            <p:nvPr/>
          </p:nvSpPr>
          <p:spPr>
            <a:xfrm>
              <a:off x="4964925" y="657107"/>
              <a:ext cx="3796711" cy="4465794"/>
            </a:xfrm>
            <a:custGeom>
              <a:avLst/>
              <a:gdLst>
                <a:gd name="connsiteX0" fmla="*/ 3790455 w 3796711"/>
                <a:gd name="connsiteY0" fmla="*/ 3404353 h 4465794"/>
                <a:gd name="connsiteX1" fmla="*/ 3478035 w 3796711"/>
                <a:gd name="connsiteY1" fmla="*/ 2329933 h 4465794"/>
                <a:gd name="connsiteX2" fmla="*/ 3577095 w 3796711"/>
                <a:gd name="connsiteY2" fmla="*/ 1247893 h 4465794"/>
                <a:gd name="connsiteX3" fmla="*/ 2891295 w 3796711"/>
                <a:gd name="connsiteY3" fmla="*/ 74413 h 4465794"/>
                <a:gd name="connsiteX4" fmla="*/ 1359675 w 3796711"/>
                <a:gd name="connsiteY4" fmla="*/ 280153 h 4465794"/>
                <a:gd name="connsiteX5" fmla="*/ 1100595 w 3796711"/>
                <a:gd name="connsiteY5" fmla="*/ 1583173 h 4465794"/>
                <a:gd name="connsiteX6" fmla="*/ 285255 w 3796711"/>
                <a:gd name="connsiteY6" fmla="*/ 2246113 h 4465794"/>
                <a:gd name="connsiteX7" fmla="*/ 18555 w 3796711"/>
                <a:gd name="connsiteY7" fmla="*/ 3312913 h 4465794"/>
                <a:gd name="connsiteX8" fmla="*/ 247155 w 3796711"/>
                <a:gd name="connsiteY8" fmla="*/ 4433053 h 4465794"/>
                <a:gd name="connsiteX9" fmla="*/ 2022615 w 3796711"/>
                <a:gd name="connsiteY9" fmla="*/ 4189213 h 4465794"/>
                <a:gd name="connsiteX10" fmla="*/ 3538995 w 3796711"/>
                <a:gd name="connsiteY10" fmla="*/ 4433053 h 4465794"/>
                <a:gd name="connsiteX11" fmla="*/ 3790455 w 3796711"/>
                <a:gd name="connsiteY11" fmla="*/ 3404353 h 446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6711" h="4465794">
                  <a:moveTo>
                    <a:pt x="3790455" y="3404353"/>
                  </a:moveTo>
                  <a:cubicBezTo>
                    <a:pt x="3780295" y="3053833"/>
                    <a:pt x="3513595" y="2689343"/>
                    <a:pt x="3478035" y="2329933"/>
                  </a:cubicBezTo>
                  <a:cubicBezTo>
                    <a:pt x="3442475" y="1970523"/>
                    <a:pt x="3674885" y="1623813"/>
                    <a:pt x="3577095" y="1247893"/>
                  </a:cubicBezTo>
                  <a:cubicBezTo>
                    <a:pt x="3479305" y="871973"/>
                    <a:pt x="3260865" y="235703"/>
                    <a:pt x="2891295" y="74413"/>
                  </a:cubicBezTo>
                  <a:cubicBezTo>
                    <a:pt x="2521725" y="-86877"/>
                    <a:pt x="1658125" y="28693"/>
                    <a:pt x="1359675" y="280153"/>
                  </a:cubicBezTo>
                  <a:cubicBezTo>
                    <a:pt x="1061225" y="531613"/>
                    <a:pt x="1279665" y="1255513"/>
                    <a:pt x="1100595" y="1583173"/>
                  </a:cubicBezTo>
                  <a:cubicBezTo>
                    <a:pt x="921525" y="1910833"/>
                    <a:pt x="465595" y="1957823"/>
                    <a:pt x="285255" y="2246113"/>
                  </a:cubicBezTo>
                  <a:cubicBezTo>
                    <a:pt x="104915" y="2534403"/>
                    <a:pt x="24905" y="2948423"/>
                    <a:pt x="18555" y="3312913"/>
                  </a:cubicBezTo>
                  <a:cubicBezTo>
                    <a:pt x="12205" y="3677403"/>
                    <a:pt x="-86855" y="4287003"/>
                    <a:pt x="247155" y="4433053"/>
                  </a:cubicBezTo>
                  <a:cubicBezTo>
                    <a:pt x="581165" y="4579103"/>
                    <a:pt x="1473975" y="4189213"/>
                    <a:pt x="2022615" y="4189213"/>
                  </a:cubicBezTo>
                  <a:cubicBezTo>
                    <a:pt x="2571255" y="4189213"/>
                    <a:pt x="3245625" y="4568943"/>
                    <a:pt x="3538995" y="4433053"/>
                  </a:cubicBezTo>
                  <a:cubicBezTo>
                    <a:pt x="3832365" y="4297163"/>
                    <a:pt x="3800615" y="3754873"/>
                    <a:pt x="3790455" y="3404353"/>
                  </a:cubicBezTo>
                  <a:close/>
                </a:path>
              </a:pathLst>
            </a:custGeom>
            <a:noFill/>
            <a:ln>
              <a:solidFill>
                <a:srgbClr val="2F6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7150948" y="1954802"/>
              <a:ext cx="71376" cy="191569"/>
            </a:xfrm>
            <a:custGeom>
              <a:avLst/>
              <a:gdLst>
                <a:gd name="connsiteX0" fmla="*/ 595349 w 1175040"/>
                <a:gd name="connsiteY0" fmla="*/ 314 h 1665153"/>
                <a:gd name="connsiteX1" fmla="*/ 989 w 1175040"/>
                <a:gd name="connsiteY1" fmla="*/ 1227134 h 1665153"/>
                <a:gd name="connsiteX2" fmla="*/ 473429 w 1175040"/>
                <a:gd name="connsiteY2" fmla="*/ 1661474 h 1665153"/>
                <a:gd name="connsiteX3" fmla="*/ 1174469 w 1175040"/>
                <a:gd name="connsiteY3" fmla="*/ 1349054 h 1665153"/>
                <a:gd name="connsiteX4" fmla="*/ 595349 w 1175040"/>
                <a:gd name="connsiteY4" fmla="*/ 314 h 16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040" h="1665153">
                  <a:moveTo>
                    <a:pt x="595349" y="314"/>
                  </a:moveTo>
                  <a:cubicBezTo>
                    <a:pt x="399769" y="-20006"/>
                    <a:pt x="21309" y="950274"/>
                    <a:pt x="989" y="1227134"/>
                  </a:cubicBezTo>
                  <a:cubicBezTo>
                    <a:pt x="-19331" y="1503994"/>
                    <a:pt x="277849" y="1641154"/>
                    <a:pt x="473429" y="1661474"/>
                  </a:cubicBezTo>
                  <a:cubicBezTo>
                    <a:pt x="669009" y="1681794"/>
                    <a:pt x="1156689" y="1623374"/>
                    <a:pt x="1174469" y="1349054"/>
                  </a:cubicBezTo>
                  <a:cubicBezTo>
                    <a:pt x="1192249" y="1074734"/>
                    <a:pt x="790929" y="20634"/>
                    <a:pt x="595349" y="314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153829" y="2259974"/>
              <a:ext cx="71376" cy="191569"/>
            </a:xfrm>
            <a:custGeom>
              <a:avLst/>
              <a:gdLst>
                <a:gd name="connsiteX0" fmla="*/ 595349 w 1175040"/>
                <a:gd name="connsiteY0" fmla="*/ 314 h 1665153"/>
                <a:gd name="connsiteX1" fmla="*/ 989 w 1175040"/>
                <a:gd name="connsiteY1" fmla="*/ 1227134 h 1665153"/>
                <a:gd name="connsiteX2" fmla="*/ 473429 w 1175040"/>
                <a:gd name="connsiteY2" fmla="*/ 1661474 h 1665153"/>
                <a:gd name="connsiteX3" fmla="*/ 1174469 w 1175040"/>
                <a:gd name="connsiteY3" fmla="*/ 1349054 h 1665153"/>
                <a:gd name="connsiteX4" fmla="*/ 595349 w 1175040"/>
                <a:gd name="connsiteY4" fmla="*/ 314 h 16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040" h="1665153">
                  <a:moveTo>
                    <a:pt x="595349" y="314"/>
                  </a:moveTo>
                  <a:cubicBezTo>
                    <a:pt x="399769" y="-20006"/>
                    <a:pt x="21309" y="950274"/>
                    <a:pt x="989" y="1227134"/>
                  </a:cubicBezTo>
                  <a:cubicBezTo>
                    <a:pt x="-19331" y="1503994"/>
                    <a:pt x="277849" y="1641154"/>
                    <a:pt x="473429" y="1661474"/>
                  </a:cubicBezTo>
                  <a:cubicBezTo>
                    <a:pt x="669009" y="1681794"/>
                    <a:pt x="1156689" y="1623374"/>
                    <a:pt x="1174469" y="1349054"/>
                  </a:cubicBezTo>
                  <a:cubicBezTo>
                    <a:pt x="1192249" y="1074734"/>
                    <a:pt x="790929" y="20634"/>
                    <a:pt x="595349" y="314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417820" y="1089660"/>
              <a:ext cx="663831" cy="1493520"/>
            </a:xfrm>
            <a:custGeom>
              <a:avLst/>
              <a:gdLst>
                <a:gd name="connsiteX0" fmla="*/ 0 w 663831"/>
                <a:gd name="connsiteY0" fmla="*/ 1493520 h 1493520"/>
                <a:gd name="connsiteX1" fmla="*/ 480060 w 663831"/>
                <a:gd name="connsiteY1" fmla="*/ 1196340 h 1493520"/>
                <a:gd name="connsiteX2" fmla="*/ 647700 w 663831"/>
                <a:gd name="connsiteY2" fmla="*/ 502920 h 1493520"/>
                <a:gd name="connsiteX3" fmla="*/ 647700 w 663831"/>
                <a:gd name="connsiteY3" fmla="*/ 0 h 149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831" h="1493520">
                  <a:moveTo>
                    <a:pt x="0" y="1493520"/>
                  </a:moveTo>
                  <a:cubicBezTo>
                    <a:pt x="186055" y="1427480"/>
                    <a:pt x="372110" y="1361440"/>
                    <a:pt x="480060" y="1196340"/>
                  </a:cubicBezTo>
                  <a:cubicBezTo>
                    <a:pt x="588010" y="1031240"/>
                    <a:pt x="619760" y="702310"/>
                    <a:pt x="647700" y="502920"/>
                  </a:cubicBezTo>
                  <a:cubicBezTo>
                    <a:pt x="675640" y="303530"/>
                    <a:pt x="661670" y="151765"/>
                    <a:pt x="6477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059832" y="38100"/>
            <a:ext cx="5616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ПРОСТРАНСТВО ИГРЫ</a:t>
            </a:r>
            <a:endParaRPr lang="ru-RU" sz="4000" b="1" dirty="0">
              <a:latin typeface="Franklin Gothic Heavy" panose="020B09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563638"/>
            <a:ext cx="45873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Franklin Gothic Medium" panose="020B0603020102020204" pitchFamily="34" charset="0"/>
              </a:rPr>
              <a:t>Почему </a:t>
            </a:r>
            <a:r>
              <a:rPr lang="ru-RU" sz="2400" dirty="0">
                <a:latin typeface="Franklin Gothic Medium" panose="020B0603020102020204" pitchFamily="34" charset="0"/>
              </a:rPr>
              <a:t>все </a:t>
            </a:r>
            <a:r>
              <a:rPr lang="ru-RU" sz="2400" dirty="0" smtClean="0">
                <a:latin typeface="Franklin Gothic Medium" panose="020B0603020102020204" pitchFamily="34" charset="0"/>
              </a:rPr>
              <a:t>персонажи </a:t>
            </a:r>
            <a:r>
              <a:rPr lang="ru-RU" sz="2400" dirty="0">
                <a:latin typeface="Franklin Gothic Medium" panose="020B0603020102020204" pitchFamily="34" charset="0"/>
              </a:rPr>
              <a:t>сейчас находятся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В ЭТОМ ЗАКРЫТОМ ПОМЕЩЕНИИ</a:t>
            </a:r>
            <a:r>
              <a:rPr lang="ru-RU" sz="2400" dirty="0" smtClean="0">
                <a:latin typeface="Franklin Gothic Medium" panose="020B0603020102020204" pitchFamily="34" charset="0"/>
              </a:rPr>
              <a:t>?</a:t>
            </a:r>
          </a:p>
          <a:p>
            <a:pPr algn="just"/>
            <a:endParaRPr lang="ru-RU" sz="2400" dirty="0" smtClean="0">
              <a:latin typeface="Franklin Gothic Medium" panose="020B0603020102020204" pitchFamily="34" charset="0"/>
            </a:endParaRPr>
          </a:p>
          <a:p>
            <a:pPr algn="just"/>
            <a:r>
              <a:rPr lang="ru-RU" sz="2400" dirty="0" smtClean="0">
                <a:latin typeface="Franklin Gothic Medium" panose="020B0603020102020204" pitchFamily="34" charset="0"/>
              </a:rPr>
              <a:t>Почему </a:t>
            </a:r>
            <a:r>
              <a:rPr lang="ru-RU" sz="2400" dirty="0">
                <a:latin typeface="Franklin Gothic Medium" panose="020B0603020102020204" pitchFamily="34" charset="0"/>
              </a:rPr>
              <a:t>они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НЕ МОГУТ УЙТИ</a:t>
            </a:r>
            <a:r>
              <a:rPr lang="ru-RU" sz="2400" dirty="0" smtClean="0">
                <a:latin typeface="Franklin Gothic Medium" panose="020B0603020102020204" pitchFamily="34" charset="0"/>
              </a:rPr>
              <a:t>?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87680" y="2476500"/>
            <a:ext cx="708660" cy="1013460"/>
          </a:xfrm>
          <a:custGeom>
            <a:avLst/>
            <a:gdLst>
              <a:gd name="connsiteX0" fmla="*/ 0 w 708660"/>
              <a:gd name="connsiteY0" fmla="*/ 1013460 h 1013460"/>
              <a:gd name="connsiteX1" fmla="*/ 129540 w 708660"/>
              <a:gd name="connsiteY1" fmla="*/ 746760 h 1013460"/>
              <a:gd name="connsiteX2" fmla="*/ 297180 w 708660"/>
              <a:gd name="connsiteY2" fmla="*/ 403860 h 1013460"/>
              <a:gd name="connsiteX3" fmla="*/ 487680 w 708660"/>
              <a:gd name="connsiteY3" fmla="*/ 144780 h 1013460"/>
              <a:gd name="connsiteX4" fmla="*/ 708660 w 708660"/>
              <a:gd name="connsiteY4" fmla="*/ 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1013460">
                <a:moveTo>
                  <a:pt x="0" y="1013460"/>
                </a:moveTo>
                <a:lnTo>
                  <a:pt x="129540" y="746760"/>
                </a:lnTo>
                <a:cubicBezTo>
                  <a:pt x="179070" y="645160"/>
                  <a:pt x="237490" y="504190"/>
                  <a:pt x="297180" y="403860"/>
                </a:cubicBezTo>
                <a:cubicBezTo>
                  <a:pt x="356870" y="303530"/>
                  <a:pt x="419100" y="212090"/>
                  <a:pt x="487680" y="144780"/>
                </a:cubicBezTo>
                <a:cubicBezTo>
                  <a:pt x="556260" y="77470"/>
                  <a:pt x="632460" y="38735"/>
                  <a:pt x="70866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04831" y="2133600"/>
            <a:ext cx="175629" cy="1211580"/>
          </a:xfrm>
          <a:custGeom>
            <a:avLst/>
            <a:gdLst>
              <a:gd name="connsiteX0" fmla="*/ 99429 w 175629"/>
              <a:gd name="connsiteY0" fmla="*/ 1211580 h 1211580"/>
              <a:gd name="connsiteX1" fmla="*/ 23229 w 175629"/>
              <a:gd name="connsiteY1" fmla="*/ 967740 h 1211580"/>
              <a:gd name="connsiteX2" fmla="*/ 7989 w 175629"/>
              <a:gd name="connsiteY2" fmla="*/ 624840 h 1211580"/>
              <a:gd name="connsiteX3" fmla="*/ 137529 w 175629"/>
              <a:gd name="connsiteY3" fmla="*/ 205740 h 1211580"/>
              <a:gd name="connsiteX4" fmla="*/ 175629 w 175629"/>
              <a:gd name="connsiteY4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9" h="1211580">
                <a:moveTo>
                  <a:pt x="99429" y="1211580"/>
                </a:moveTo>
                <a:cubicBezTo>
                  <a:pt x="68949" y="1138555"/>
                  <a:pt x="38469" y="1065530"/>
                  <a:pt x="23229" y="967740"/>
                </a:cubicBezTo>
                <a:cubicBezTo>
                  <a:pt x="7989" y="869950"/>
                  <a:pt x="-11061" y="751840"/>
                  <a:pt x="7989" y="624840"/>
                </a:cubicBezTo>
                <a:cubicBezTo>
                  <a:pt x="27039" y="497840"/>
                  <a:pt x="109589" y="309880"/>
                  <a:pt x="137529" y="205740"/>
                </a:cubicBezTo>
                <a:cubicBezTo>
                  <a:pt x="165469" y="101600"/>
                  <a:pt x="170549" y="50800"/>
                  <a:pt x="175629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659803" y="1915103"/>
            <a:ext cx="132947" cy="121153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0337420">
            <a:off x="1080620" y="637748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627784" y="1150853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5278933">
            <a:off x="3191815" y="1100124"/>
            <a:ext cx="642010" cy="209467"/>
          </a:xfrm>
          <a:custGeom>
            <a:avLst/>
            <a:gdLst>
              <a:gd name="connsiteX0" fmla="*/ 2141220 w 3817620"/>
              <a:gd name="connsiteY0" fmla="*/ 0 h 2156460"/>
              <a:gd name="connsiteX1" fmla="*/ 2240280 w 3817620"/>
              <a:gd name="connsiteY1" fmla="*/ 15240 h 2156460"/>
              <a:gd name="connsiteX2" fmla="*/ 2415540 w 3817620"/>
              <a:gd name="connsiteY2" fmla="*/ 22860 h 2156460"/>
              <a:gd name="connsiteX3" fmla="*/ 2514600 w 3817620"/>
              <a:gd name="connsiteY3" fmla="*/ 30480 h 2156460"/>
              <a:gd name="connsiteX4" fmla="*/ 2628900 w 3817620"/>
              <a:gd name="connsiteY4" fmla="*/ 38100 h 2156460"/>
              <a:gd name="connsiteX5" fmla="*/ 2651760 w 3817620"/>
              <a:gd name="connsiteY5" fmla="*/ 53340 h 2156460"/>
              <a:gd name="connsiteX6" fmla="*/ 2628900 w 3817620"/>
              <a:gd name="connsiteY6" fmla="*/ 60960 h 2156460"/>
              <a:gd name="connsiteX7" fmla="*/ 2583180 w 3817620"/>
              <a:gd name="connsiteY7" fmla="*/ 68580 h 2156460"/>
              <a:gd name="connsiteX8" fmla="*/ 2484120 w 3817620"/>
              <a:gd name="connsiteY8" fmla="*/ 76200 h 2156460"/>
              <a:gd name="connsiteX9" fmla="*/ 1226820 w 3817620"/>
              <a:gd name="connsiteY9" fmla="*/ 106680 h 2156460"/>
              <a:gd name="connsiteX10" fmla="*/ 213360 w 3817620"/>
              <a:gd name="connsiteY10" fmla="*/ 236220 h 2156460"/>
              <a:gd name="connsiteX11" fmla="*/ 68580 w 3817620"/>
              <a:gd name="connsiteY11" fmla="*/ 266700 h 2156460"/>
              <a:gd name="connsiteX12" fmla="*/ 15240 w 3817620"/>
              <a:gd name="connsiteY12" fmla="*/ 289560 h 2156460"/>
              <a:gd name="connsiteX13" fmla="*/ 0 w 3817620"/>
              <a:gd name="connsiteY13" fmla="*/ 312420 h 2156460"/>
              <a:gd name="connsiteX14" fmla="*/ 76200 w 3817620"/>
              <a:gd name="connsiteY14" fmla="*/ 381000 h 2156460"/>
              <a:gd name="connsiteX15" fmla="*/ 236220 w 3817620"/>
              <a:gd name="connsiteY15" fmla="*/ 441960 h 2156460"/>
              <a:gd name="connsiteX16" fmla="*/ 1082040 w 3817620"/>
              <a:gd name="connsiteY16" fmla="*/ 594360 h 2156460"/>
              <a:gd name="connsiteX17" fmla="*/ 2407920 w 3817620"/>
              <a:gd name="connsiteY17" fmla="*/ 640080 h 2156460"/>
              <a:gd name="connsiteX18" fmla="*/ 3817620 w 3817620"/>
              <a:gd name="connsiteY18" fmla="*/ 670560 h 2156460"/>
              <a:gd name="connsiteX19" fmla="*/ 3314700 w 3817620"/>
              <a:gd name="connsiteY19" fmla="*/ 685800 h 2156460"/>
              <a:gd name="connsiteX20" fmla="*/ 3291840 w 3817620"/>
              <a:gd name="connsiteY20" fmla="*/ 693420 h 2156460"/>
              <a:gd name="connsiteX21" fmla="*/ 3276600 w 3817620"/>
              <a:gd name="connsiteY21" fmla="*/ 723900 h 2156460"/>
              <a:gd name="connsiteX22" fmla="*/ 3185160 w 3817620"/>
              <a:gd name="connsiteY22" fmla="*/ 769620 h 2156460"/>
              <a:gd name="connsiteX23" fmla="*/ 2910840 w 3817620"/>
              <a:gd name="connsiteY23" fmla="*/ 838200 h 2156460"/>
              <a:gd name="connsiteX24" fmla="*/ 2651760 w 3817620"/>
              <a:gd name="connsiteY24" fmla="*/ 876300 h 2156460"/>
              <a:gd name="connsiteX25" fmla="*/ 2019300 w 3817620"/>
              <a:gd name="connsiteY25" fmla="*/ 929640 h 2156460"/>
              <a:gd name="connsiteX26" fmla="*/ 1783080 w 3817620"/>
              <a:gd name="connsiteY26" fmla="*/ 967740 h 2156460"/>
              <a:gd name="connsiteX27" fmla="*/ 1607820 w 3817620"/>
              <a:gd name="connsiteY27" fmla="*/ 998220 h 2156460"/>
              <a:gd name="connsiteX28" fmla="*/ 1668780 w 3817620"/>
              <a:gd name="connsiteY28" fmla="*/ 1028700 h 2156460"/>
              <a:gd name="connsiteX29" fmla="*/ 1874520 w 3817620"/>
              <a:gd name="connsiteY29" fmla="*/ 1059180 h 2156460"/>
              <a:gd name="connsiteX30" fmla="*/ 2545080 w 3817620"/>
              <a:gd name="connsiteY30" fmla="*/ 1066800 h 2156460"/>
              <a:gd name="connsiteX31" fmla="*/ 2423160 w 3817620"/>
              <a:gd name="connsiteY31" fmla="*/ 1104900 h 2156460"/>
              <a:gd name="connsiteX32" fmla="*/ 2308860 w 3817620"/>
              <a:gd name="connsiteY32" fmla="*/ 1135380 h 2156460"/>
              <a:gd name="connsiteX33" fmla="*/ 2103120 w 3817620"/>
              <a:gd name="connsiteY33" fmla="*/ 1181100 h 2156460"/>
              <a:gd name="connsiteX34" fmla="*/ 1714500 w 3817620"/>
              <a:gd name="connsiteY34" fmla="*/ 1264920 h 2156460"/>
              <a:gd name="connsiteX35" fmla="*/ 1592580 w 3817620"/>
              <a:gd name="connsiteY35" fmla="*/ 1303020 h 2156460"/>
              <a:gd name="connsiteX36" fmla="*/ 1470660 w 3817620"/>
              <a:gd name="connsiteY36" fmla="*/ 1363980 h 2156460"/>
              <a:gd name="connsiteX37" fmla="*/ 1447800 w 3817620"/>
              <a:gd name="connsiteY37" fmla="*/ 1394460 h 2156460"/>
              <a:gd name="connsiteX38" fmla="*/ 1440180 w 3817620"/>
              <a:gd name="connsiteY38" fmla="*/ 1584960 h 2156460"/>
              <a:gd name="connsiteX39" fmla="*/ 1379220 w 3817620"/>
              <a:gd name="connsiteY39" fmla="*/ 1645920 h 2156460"/>
              <a:gd name="connsiteX40" fmla="*/ 1325880 w 3817620"/>
              <a:gd name="connsiteY40" fmla="*/ 1699260 h 2156460"/>
              <a:gd name="connsiteX41" fmla="*/ 1303020 w 3817620"/>
              <a:gd name="connsiteY41" fmla="*/ 1714500 h 2156460"/>
              <a:gd name="connsiteX42" fmla="*/ 1219200 w 3817620"/>
              <a:gd name="connsiteY42" fmla="*/ 1790700 h 2156460"/>
              <a:gd name="connsiteX43" fmla="*/ 1203960 w 3817620"/>
              <a:gd name="connsiteY43" fmla="*/ 1828800 h 2156460"/>
              <a:gd name="connsiteX44" fmla="*/ 1226820 w 3817620"/>
              <a:gd name="connsiteY44" fmla="*/ 1905000 h 2156460"/>
              <a:gd name="connsiteX45" fmla="*/ 1280160 w 3817620"/>
              <a:gd name="connsiteY45" fmla="*/ 1935480 h 2156460"/>
              <a:gd name="connsiteX46" fmla="*/ 1417320 w 3817620"/>
              <a:gd name="connsiteY46" fmla="*/ 1981200 h 2156460"/>
              <a:gd name="connsiteX47" fmla="*/ 1554480 w 3817620"/>
              <a:gd name="connsiteY47" fmla="*/ 2034540 h 2156460"/>
              <a:gd name="connsiteX48" fmla="*/ 1645920 w 3817620"/>
              <a:gd name="connsiteY48" fmla="*/ 2080260 h 2156460"/>
              <a:gd name="connsiteX49" fmla="*/ 1676400 w 3817620"/>
              <a:gd name="connsiteY49" fmla="*/ 2103120 h 2156460"/>
              <a:gd name="connsiteX50" fmla="*/ 1676400 w 3817620"/>
              <a:gd name="connsiteY50" fmla="*/ 21564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17620" h="2156460">
                <a:moveTo>
                  <a:pt x="2141220" y="0"/>
                </a:moveTo>
                <a:cubicBezTo>
                  <a:pt x="2178560" y="7468"/>
                  <a:pt x="2199420" y="12604"/>
                  <a:pt x="2240280" y="15240"/>
                </a:cubicBezTo>
                <a:cubicBezTo>
                  <a:pt x="2298634" y="19005"/>
                  <a:pt x="2357155" y="19616"/>
                  <a:pt x="2415540" y="22860"/>
                </a:cubicBezTo>
                <a:cubicBezTo>
                  <a:pt x="2448607" y="24697"/>
                  <a:pt x="2481567" y="28120"/>
                  <a:pt x="2514600" y="30480"/>
                </a:cubicBezTo>
                <a:lnTo>
                  <a:pt x="2628900" y="38100"/>
                </a:lnTo>
                <a:cubicBezTo>
                  <a:pt x="2636520" y="43180"/>
                  <a:pt x="2651760" y="44182"/>
                  <a:pt x="2651760" y="53340"/>
                </a:cubicBezTo>
                <a:cubicBezTo>
                  <a:pt x="2651760" y="61372"/>
                  <a:pt x="2636741" y="59218"/>
                  <a:pt x="2628900" y="60960"/>
                </a:cubicBezTo>
                <a:cubicBezTo>
                  <a:pt x="2613818" y="64312"/>
                  <a:pt x="2598545" y="66963"/>
                  <a:pt x="2583180" y="68580"/>
                </a:cubicBezTo>
                <a:cubicBezTo>
                  <a:pt x="2550244" y="72047"/>
                  <a:pt x="2517227" y="75372"/>
                  <a:pt x="2484120" y="76200"/>
                </a:cubicBezTo>
                <a:lnTo>
                  <a:pt x="1226820" y="106680"/>
                </a:lnTo>
                <a:cubicBezTo>
                  <a:pt x="961814" y="135590"/>
                  <a:pt x="444290" y="187603"/>
                  <a:pt x="213360" y="236220"/>
                </a:cubicBezTo>
                <a:lnTo>
                  <a:pt x="68580" y="266700"/>
                </a:lnTo>
                <a:cubicBezTo>
                  <a:pt x="50800" y="274320"/>
                  <a:pt x="31335" y="278830"/>
                  <a:pt x="15240" y="289560"/>
                </a:cubicBezTo>
                <a:cubicBezTo>
                  <a:pt x="7620" y="294640"/>
                  <a:pt x="0" y="303262"/>
                  <a:pt x="0" y="312420"/>
                </a:cubicBezTo>
                <a:cubicBezTo>
                  <a:pt x="0" y="346783"/>
                  <a:pt x="60362" y="373900"/>
                  <a:pt x="76200" y="381000"/>
                </a:cubicBezTo>
                <a:cubicBezTo>
                  <a:pt x="128285" y="404349"/>
                  <a:pt x="181594" y="425407"/>
                  <a:pt x="236220" y="441960"/>
                </a:cubicBezTo>
                <a:cubicBezTo>
                  <a:pt x="578830" y="545781"/>
                  <a:pt x="695021" y="563604"/>
                  <a:pt x="1082040" y="594360"/>
                </a:cubicBezTo>
                <a:cubicBezTo>
                  <a:pt x="1512853" y="628597"/>
                  <a:pt x="1976850" y="627174"/>
                  <a:pt x="2407920" y="640080"/>
                </a:cubicBezTo>
                <a:cubicBezTo>
                  <a:pt x="3632180" y="676734"/>
                  <a:pt x="2312837" y="656497"/>
                  <a:pt x="3817620" y="670560"/>
                </a:cubicBezTo>
                <a:cubicBezTo>
                  <a:pt x="3699866" y="672459"/>
                  <a:pt x="3473698" y="640372"/>
                  <a:pt x="3314700" y="685800"/>
                </a:cubicBezTo>
                <a:cubicBezTo>
                  <a:pt x="3306977" y="688007"/>
                  <a:pt x="3299460" y="690880"/>
                  <a:pt x="3291840" y="693420"/>
                </a:cubicBezTo>
                <a:cubicBezTo>
                  <a:pt x="3286760" y="703580"/>
                  <a:pt x="3283992" y="715275"/>
                  <a:pt x="3276600" y="723900"/>
                </a:cubicBezTo>
                <a:cubicBezTo>
                  <a:pt x="3255935" y="748009"/>
                  <a:pt x="3211572" y="762417"/>
                  <a:pt x="3185160" y="769620"/>
                </a:cubicBezTo>
                <a:cubicBezTo>
                  <a:pt x="3094227" y="794420"/>
                  <a:pt x="3004091" y="824487"/>
                  <a:pt x="2910840" y="838200"/>
                </a:cubicBezTo>
                <a:cubicBezTo>
                  <a:pt x="2824480" y="850900"/>
                  <a:pt x="2738427" y="865900"/>
                  <a:pt x="2651760" y="876300"/>
                </a:cubicBezTo>
                <a:cubicBezTo>
                  <a:pt x="2426401" y="903343"/>
                  <a:pt x="2245915" y="913453"/>
                  <a:pt x="2019300" y="929640"/>
                </a:cubicBezTo>
                <a:lnTo>
                  <a:pt x="1783080" y="967740"/>
                </a:lnTo>
                <a:cubicBezTo>
                  <a:pt x="1555305" y="1006510"/>
                  <a:pt x="1740405" y="979279"/>
                  <a:pt x="1607820" y="998220"/>
                </a:cubicBezTo>
                <a:cubicBezTo>
                  <a:pt x="1621350" y="1038810"/>
                  <a:pt x="1606973" y="1018399"/>
                  <a:pt x="1668780" y="1028700"/>
                </a:cubicBezTo>
                <a:cubicBezTo>
                  <a:pt x="1733930" y="1039558"/>
                  <a:pt x="1809462" y="1057303"/>
                  <a:pt x="1874520" y="1059180"/>
                </a:cubicBezTo>
                <a:cubicBezTo>
                  <a:pt x="2097961" y="1065625"/>
                  <a:pt x="2321560" y="1064260"/>
                  <a:pt x="2545080" y="1066800"/>
                </a:cubicBezTo>
                <a:cubicBezTo>
                  <a:pt x="2466789" y="1105945"/>
                  <a:pt x="2530361" y="1079172"/>
                  <a:pt x="2423160" y="1104900"/>
                </a:cubicBezTo>
                <a:cubicBezTo>
                  <a:pt x="2384817" y="1114102"/>
                  <a:pt x="2347219" y="1126247"/>
                  <a:pt x="2308860" y="1135380"/>
                </a:cubicBezTo>
                <a:cubicBezTo>
                  <a:pt x="2240518" y="1151652"/>
                  <a:pt x="2171907" y="1166823"/>
                  <a:pt x="2103120" y="1181100"/>
                </a:cubicBezTo>
                <a:cubicBezTo>
                  <a:pt x="1897818" y="1223710"/>
                  <a:pt x="1915096" y="1211102"/>
                  <a:pt x="1714500" y="1264920"/>
                </a:cubicBezTo>
                <a:cubicBezTo>
                  <a:pt x="1673376" y="1275953"/>
                  <a:pt x="1632816" y="1289092"/>
                  <a:pt x="1592580" y="1303020"/>
                </a:cubicBezTo>
                <a:cubicBezTo>
                  <a:pt x="1550501" y="1317586"/>
                  <a:pt x="1504911" y="1333535"/>
                  <a:pt x="1470660" y="1363980"/>
                </a:cubicBezTo>
                <a:cubicBezTo>
                  <a:pt x="1461168" y="1372417"/>
                  <a:pt x="1455420" y="1384300"/>
                  <a:pt x="1447800" y="1394460"/>
                </a:cubicBezTo>
                <a:cubicBezTo>
                  <a:pt x="1445260" y="1457960"/>
                  <a:pt x="1450299" y="1522220"/>
                  <a:pt x="1440180" y="1584960"/>
                </a:cubicBezTo>
                <a:cubicBezTo>
                  <a:pt x="1431053" y="1641549"/>
                  <a:pt x="1408932" y="1621610"/>
                  <a:pt x="1379220" y="1645920"/>
                </a:cubicBezTo>
                <a:cubicBezTo>
                  <a:pt x="1359759" y="1661843"/>
                  <a:pt x="1346802" y="1685312"/>
                  <a:pt x="1325880" y="1699260"/>
                </a:cubicBezTo>
                <a:cubicBezTo>
                  <a:pt x="1318260" y="1704340"/>
                  <a:pt x="1310346" y="1709005"/>
                  <a:pt x="1303020" y="1714500"/>
                </a:cubicBezTo>
                <a:cubicBezTo>
                  <a:pt x="1268493" y="1740395"/>
                  <a:pt x="1237450" y="1754200"/>
                  <a:pt x="1219200" y="1790700"/>
                </a:cubicBezTo>
                <a:cubicBezTo>
                  <a:pt x="1213083" y="1802934"/>
                  <a:pt x="1209040" y="1816100"/>
                  <a:pt x="1203960" y="1828800"/>
                </a:cubicBezTo>
                <a:cubicBezTo>
                  <a:pt x="1207143" y="1844716"/>
                  <a:pt x="1214289" y="1892469"/>
                  <a:pt x="1226820" y="1905000"/>
                </a:cubicBezTo>
                <a:cubicBezTo>
                  <a:pt x="1241300" y="1919480"/>
                  <a:pt x="1261603" y="1926820"/>
                  <a:pt x="1280160" y="1935480"/>
                </a:cubicBezTo>
                <a:cubicBezTo>
                  <a:pt x="1335558" y="1961333"/>
                  <a:pt x="1357470" y="1959825"/>
                  <a:pt x="1417320" y="1981200"/>
                </a:cubicBezTo>
                <a:cubicBezTo>
                  <a:pt x="1463518" y="1997699"/>
                  <a:pt x="1509391" y="2015216"/>
                  <a:pt x="1554480" y="2034540"/>
                </a:cubicBezTo>
                <a:cubicBezTo>
                  <a:pt x="1601434" y="2054663"/>
                  <a:pt x="1606545" y="2054010"/>
                  <a:pt x="1645920" y="2080260"/>
                </a:cubicBezTo>
                <a:cubicBezTo>
                  <a:pt x="1656487" y="2087305"/>
                  <a:pt x="1671683" y="2091328"/>
                  <a:pt x="1676400" y="2103120"/>
                </a:cubicBezTo>
                <a:cubicBezTo>
                  <a:pt x="1683003" y="2119628"/>
                  <a:pt x="1676400" y="2138680"/>
                  <a:pt x="1676400" y="215646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-121920" y="3391242"/>
            <a:ext cx="7528560" cy="1988820"/>
          </a:xfrm>
          <a:custGeom>
            <a:avLst/>
            <a:gdLst>
              <a:gd name="connsiteX0" fmla="*/ 6606540 w 7528560"/>
              <a:gd name="connsiteY0" fmla="*/ 38100 h 1988820"/>
              <a:gd name="connsiteX1" fmla="*/ 0 w 7528560"/>
              <a:gd name="connsiteY1" fmla="*/ 914400 h 1988820"/>
              <a:gd name="connsiteX2" fmla="*/ 83820 w 7528560"/>
              <a:gd name="connsiteY2" fmla="*/ 1988820 h 1988820"/>
              <a:gd name="connsiteX3" fmla="*/ 7528560 w 7528560"/>
              <a:gd name="connsiteY3" fmla="*/ 1699260 h 1988820"/>
              <a:gd name="connsiteX4" fmla="*/ 6522720 w 7528560"/>
              <a:gd name="connsiteY4" fmla="*/ 0 h 198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8560" h="1988820">
                <a:moveTo>
                  <a:pt x="6606540" y="38100"/>
                </a:moveTo>
                <a:lnTo>
                  <a:pt x="0" y="914400"/>
                </a:lnTo>
                <a:lnTo>
                  <a:pt x="83820" y="1988820"/>
                </a:lnTo>
                <a:lnTo>
                  <a:pt x="7528560" y="1699260"/>
                </a:lnTo>
                <a:lnTo>
                  <a:pt x="6522720" y="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-99060" y="815340"/>
            <a:ext cx="6728460" cy="3489960"/>
          </a:xfrm>
          <a:custGeom>
            <a:avLst/>
            <a:gdLst>
              <a:gd name="connsiteX0" fmla="*/ 6728460 w 6728460"/>
              <a:gd name="connsiteY0" fmla="*/ 586740 h 3489960"/>
              <a:gd name="connsiteX1" fmla="*/ 0 w 6728460"/>
              <a:gd name="connsiteY1" fmla="*/ 0 h 3489960"/>
              <a:gd name="connsiteX2" fmla="*/ 53340 w 6728460"/>
              <a:gd name="connsiteY2" fmla="*/ 3489960 h 3489960"/>
              <a:gd name="connsiteX3" fmla="*/ 6614160 w 6728460"/>
              <a:gd name="connsiteY3" fmla="*/ 2834640 h 3489960"/>
              <a:gd name="connsiteX4" fmla="*/ 6728460 w 6728460"/>
              <a:gd name="connsiteY4" fmla="*/ 586740 h 34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8460" h="3489960">
                <a:moveTo>
                  <a:pt x="6728460" y="586740"/>
                </a:moveTo>
                <a:lnTo>
                  <a:pt x="0" y="0"/>
                </a:lnTo>
                <a:lnTo>
                  <a:pt x="53340" y="3489960"/>
                </a:lnTo>
                <a:lnTo>
                  <a:pt x="6614160" y="2834640"/>
                </a:lnTo>
                <a:lnTo>
                  <a:pt x="6728460" y="58674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-99060" y="-22860"/>
            <a:ext cx="7703820" cy="1645920"/>
          </a:xfrm>
          <a:custGeom>
            <a:avLst/>
            <a:gdLst>
              <a:gd name="connsiteX0" fmla="*/ 22860 w 7703820"/>
              <a:gd name="connsiteY0" fmla="*/ 899160 h 1645920"/>
              <a:gd name="connsiteX1" fmla="*/ 22860 w 7703820"/>
              <a:gd name="connsiteY1" fmla="*/ 899160 h 1645920"/>
              <a:gd name="connsiteX2" fmla="*/ 167640 w 7703820"/>
              <a:gd name="connsiteY2" fmla="*/ 899160 h 1645920"/>
              <a:gd name="connsiteX3" fmla="*/ 7520940 w 7703820"/>
              <a:gd name="connsiteY3" fmla="*/ 1645920 h 1645920"/>
              <a:gd name="connsiteX4" fmla="*/ 7703820 w 7703820"/>
              <a:gd name="connsiteY4" fmla="*/ 1051560 h 1645920"/>
              <a:gd name="connsiteX5" fmla="*/ 5638800 w 7703820"/>
              <a:gd name="connsiteY5" fmla="*/ 22860 h 1645920"/>
              <a:gd name="connsiteX6" fmla="*/ 0 w 7703820"/>
              <a:gd name="connsiteY6" fmla="*/ 0 h 1645920"/>
              <a:gd name="connsiteX7" fmla="*/ 22860 w 7703820"/>
              <a:gd name="connsiteY7" fmla="*/ 89916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3820" h="1645920">
                <a:moveTo>
                  <a:pt x="22860" y="899160"/>
                </a:moveTo>
                <a:lnTo>
                  <a:pt x="22860" y="899160"/>
                </a:lnTo>
                <a:lnTo>
                  <a:pt x="167640" y="899160"/>
                </a:lnTo>
                <a:lnTo>
                  <a:pt x="7520940" y="1645920"/>
                </a:lnTo>
                <a:lnTo>
                  <a:pt x="7703820" y="1051560"/>
                </a:lnTo>
                <a:lnTo>
                  <a:pt x="5638800" y="22860"/>
                </a:lnTo>
                <a:lnTo>
                  <a:pt x="0" y="0"/>
                </a:lnTo>
                <a:lnTo>
                  <a:pt x="22860" y="89916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9472" y="150216"/>
            <a:ext cx="3464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Franklin Gothic Heavy" panose="020B0903020102020204" pitchFamily="34" charset="0"/>
              </a:rPr>
              <a:t>ВРЕМЯ</a:t>
            </a:r>
            <a:r>
              <a:rPr lang="ru-RU" sz="4000" b="1" dirty="0" smtClean="0">
                <a:latin typeface="Franklin Gothic Heavy" panose="020B0903020102020204" pitchFamily="34" charset="0"/>
              </a:rPr>
              <a:t> </a:t>
            </a:r>
            <a:r>
              <a:rPr lang="ru-RU" sz="4000" b="1" dirty="0">
                <a:latin typeface="Franklin Gothic Heavy" panose="020B0903020102020204" pitchFamily="34" charset="0"/>
              </a:rPr>
              <a:t>ИГРЫ</a:t>
            </a:r>
            <a:endParaRPr lang="ru-RU" sz="4000" dirty="0">
              <a:latin typeface="Franklin Gothic Heavy" panose="020B09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472" y="1491630"/>
            <a:ext cx="467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Franklin Gothic Medium" panose="020B0603020102020204" pitchFamily="34" charset="0"/>
              </a:rPr>
              <a:t>Почему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ОГРАНИЧЕНО ВРЕМЯ</a:t>
            </a:r>
            <a:r>
              <a:rPr lang="ru-RU" sz="2400" dirty="0" smtClean="0">
                <a:latin typeface="Franklin Gothic Medium" panose="020B0603020102020204" pitchFamily="34" charset="0"/>
              </a:rPr>
              <a:t>?</a:t>
            </a:r>
          </a:p>
          <a:p>
            <a:pPr algn="just"/>
            <a:endParaRPr lang="ru-RU" sz="2400" dirty="0" smtClean="0">
              <a:latin typeface="Franklin Gothic Medium" panose="020B0603020102020204" pitchFamily="34" charset="0"/>
            </a:endParaRPr>
          </a:p>
          <a:p>
            <a:pPr algn="just"/>
            <a:r>
              <a:rPr lang="ru-RU" sz="2400" dirty="0" smtClean="0">
                <a:latin typeface="Franklin Gothic Medium" panose="020B0603020102020204" pitchFamily="34" charset="0"/>
              </a:rPr>
              <a:t>Почему </a:t>
            </a:r>
            <a:r>
              <a:rPr lang="ru-RU" sz="2400" dirty="0">
                <a:latin typeface="Franklin Gothic Medium" panose="020B0603020102020204" pitchFamily="34" charset="0"/>
              </a:rPr>
              <a:t>дан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ИМЕННО ТАКОЙ ПРОМЕЖУТОК  </a:t>
            </a:r>
            <a:r>
              <a:rPr lang="ru-RU" sz="2400" dirty="0" smtClean="0">
                <a:latin typeface="Franklin Gothic Medium" panose="020B0603020102020204" pitchFamily="34" charset="0"/>
              </a:rPr>
              <a:t>времени?</a:t>
            </a:r>
          </a:p>
          <a:p>
            <a:pPr algn="just"/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698852" y="244355"/>
            <a:ext cx="2859474" cy="4590779"/>
          </a:xfrm>
          <a:custGeom>
            <a:avLst/>
            <a:gdLst>
              <a:gd name="connsiteX0" fmla="*/ 1721123 w 2859474"/>
              <a:gd name="connsiteY0" fmla="*/ 4575295 h 4590779"/>
              <a:gd name="connsiteX1" fmla="*/ 25673 w 2859474"/>
              <a:gd name="connsiteY1" fmla="*/ 3375145 h 4590779"/>
              <a:gd name="connsiteX2" fmla="*/ 673373 w 2859474"/>
              <a:gd name="connsiteY2" fmla="*/ 2051170 h 4590779"/>
              <a:gd name="connsiteX3" fmla="*/ 330473 w 2859474"/>
              <a:gd name="connsiteY3" fmla="*/ 1108195 h 4590779"/>
              <a:gd name="connsiteX4" fmla="*/ 835298 w 2859474"/>
              <a:gd name="connsiteY4" fmla="*/ 22345 h 4590779"/>
              <a:gd name="connsiteX5" fmla="*/ 2673623 w 2859474"/>
              <a:gd name="connsiteY5" fmla="*/ 527170 h 4590779"/>
              <a:gd name="connsiteX6" fmla="*/ 2159273 w 2859474"/>
              <a:gd name="connsiteY6" fmla="*/ 2270245 h 4590779"/>
              <a:gd name="connsiteX7" fmla="*/ 2854598 w 2859474"/>
              <a:gd name="connsiteY7" fmla="*/ 3937120 h 4590779"/>
              <a:gd name="connsiteX8" fmla="*/ 1721123 w 2859474"/>
              <a:gd name="connsiteY8" fmla="*/ 4575295 h 459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474" h="4590779">
                <a:moveTo>
                  <a:pt x="1721123" y="4575295"/>
                </a:moveTo>
                <a:cubicBezTo>
                  <a:pt x="1249636" y="4481633"/>
                  <a:pt x="200298" y="3795832"/>
                  <a:pt x="25673" y="3375145"/>
                </a:cubicBezTo>
                <a:cubicBezTo>
                  <a:pt x="-148952" y="2954458"/>
                  <a:pt x="622573" y="2428995"/>
                  <a:pt x="673373" y="2051170"/>
                </a:cubicBezTo>
                <a:cubicBezTo>
                  <a:pt x="724173" y="1673345"/>
                  <a:pt x="303485" y="1446332"/>
                  <a:pt x="330473" y="1108195"/>
                </a:cubicBezTo>
                <a:cubicBezTo>
                  <a:pt x="357460" y="770057"/>
                  <a:pt x="444773" y="119182"/>
                  <a:pt x="835298" y="22345"/>
                </a:cubicBezTo>
                <a:cubicBezTo>
                  <a:pt x="1225823" y="-74493"/>
                  <a:pt x="2452961" y="152520"/>
                  <a:pt x="2673623" y="527170"/>
                </a:cubicBezTo>
                <a:cubicBezTo>
                  <a:pt x="2894285" y="901820"/>
                  <a:pt x="2129111" y="1701920"/>
                  <a:pt x="2159273" y="2270245"/>
                </a:cubicBezTo>
                <a:cubicBezTo>
                  <a:pt x="2189435" y="2838570"/>
                  <a:pt x="2926035" y="3551358"/>
                  <a:pt x="2854598" y="3937120"/>
                </a:cubicBezTo>
                <a:cubicBezTo>
                  <a:pt x="2783161" y="4322882"/>
                  <a:pt x="2192610" y="4668957"/>
                  <a:pt x="1721123" y="4575295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Документы\46_Коми_Конференция\Фотки\чб\Кат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66" y="19957"/>
            <a:ext cx="2885378" cy="51435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5656620" y="45605"/>
            <a:ext cx="2791384" cy="4580469"/>
          </a:xfrm>
          <a:custGeom>
            <a:avLst/>
            <a:gdLst>
              <a:gd name="connsiteX0" fmla="*/ 2658705 w 2791384"/>
              <a:gd name="connsiteY0" fmla="*/ 1154545 h 5008099"/>
              <a:gd name="connsiteX1" fmla="*/ 2049105 w 2791384"/>
              <a:gd name="connsiteY1" fmla="*/ 97270 h 5008099"/>
              <a:gd name="connsiteX2" fmla="*/ 763230 w 2791384"/>
              <a:gd name="connsiteY2" fmla="*/ 163945 h 5008099"/>
              <a:gd name="connsiteX3" fmla="*/ 858480 w 2791384"/>
              <a:gd name="connsiteY3" fmla="*/ 1125970 h 5008099"/>
              <a:gd name="connsiteX4" fmla="*/ 1230 w 2791384"/>
              <a:gd name="connsiteY4" fmla="*/ 2049895 h 5008099"/>
              <a:gd name="connsiteX5" fmla="*/ 667980 w 2791384"/>
              <a:gd name="connsiteY5" fmla="*/ 3678670 h 5008099"/>
              <a:gd name="connsiteX6" fmla="*/ 639405 w 2791384"/>
              <a:gd name="connsiteY6" fmla="*/ 4821670 h 5008099"/>
              <a:gd name="connsiteX7" fmla="*/ 2744430 w 2791384"/>
              <a:gd name="connsiteY7" fmla="*/ 4754995 h 5008099"/>
              <a:gd name="connsiteX8" fmla="*/ 2144355 w 2791384"/>
              <a:gd name="connsiteY8" fmla="*/ 2402320 h 5008099"/>
              <a:gd name="connsiteX9" fmla="*/ 2658705 w 2791384"/>
              <a:gd name="connsiteY9" fmla="*/ 1154545 h 50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1384" h="5008099">
                <a:moveTo>
                  <a:pt x="2658705" y="1154545"/>
                </a:moveTo>
                <a:cubicBezTo>
                  <a:pt x="2642830" y="770370"/>
                  <a:pt x="2365017" y="262370"/>
                  <a:pt x="2049105" y="97270"/>
                </a:cubicBezTo>
                <a:cubicBezTo>
                  <a:pt x="1733193" y="-67830"/>
                  <a:pt x="961667" y="-7505"/>
                  <a:pt x="763230" y="163945"/>
                </a:cubicBezTo>
                <a:cubicBezTo>
                  <a:pt x="564793" y="335395"/>
                  <a:pt x="985480" y="811645"/>
                  <a:pt x="858480" y="1125970"/>
                </a:cubicBezTo>
                <a:cubicBezTo>
                  <a:pt x="731480" y="1440295"/>
                  <a:pt x="32980" y="1624445"/>
                  <a:pt x="1230" y="2049895"/>
                </a:cubicBezTo>
                <a:cubicBezTo>
                  <a:pt x="-30520" y="2475345"/>
                  <a:pt x="561618" y="3216708"/>
                  <a:pt x="667980" y="3678670"/>
                </a:cubicBezTo>
                <a:cubicBezTo>
                  <a:pt x="774342" y="4140632"/>
                  <a:pt x="293330" y="4642283"/>
                  <a:pt x="639405" y="4821670"/>
                </a:cubicBezTo>
                <a:cubicBezTo>
                  <a:pt x="985480" y="5001057"/>
                  <a:pt x="2493605" y="5158220"/>
                  <a:pt x="2744430" y="4754995"/>
                </a:cubicBezTo>
                <a:cubicBezTo>
                  <a:pt x="2995255" y="4351770"/>
                  <a:pt x="2160230" y="3003982"/>
                  <a:pt x="2144355" y="2402320"/>
                </a:cubicBezTo>
                <a:cubicBezTo>
                  <a:pt x="2128480" y="1800658"/>
                  <a:pt x="2674580" y="1538720"/>
                  <a:pt x="2658705" y="1154545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9472" y="3356321"/>
            <a:ext cx="511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Franklin Gothic Medium" panose="020B0603020102020204" pitchFamily="34" charset="0"/>
              </a:rPr>
              <a:t>Почему нельзя </a:t>
            </a:r>
            <a:r>
              <a:rPr lang="ru-RU" sz="2400" b="1" dirty="0">
                <a:latin typeface="Franklin Gothic Heavy" panose="020B0903020102020204" pitchFamily="34" charset="0"/>
              </a:rPr>
              <a:t>ПРОДЛИТЬ ВРЕМЯ</a:t>
            </a:r>
            <a:r>
              <a:rPr lang="ru-RU" sz="2400" dirty="0">
                <a:latin typeface="Franklin Gothic Medium" panose="020B0603020102020204" pitchFamily="34" charset="0"/>
              </a:rPr>
              <a:t>?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7574280" y="205740"/>
            <a:ext cx="586740" cy="1173480"/>
          </a:xfrm>
          <a:custGeom>
            <a:avLst/>
            <a:gdLst>
              <a:gd name="connsiteX0" fmla="*/ 0 w 586740"/>
              <a:gd name="connsiteY0" fmla="*/ 0 h 1173480"/>
              <a:gd name="connsiteX1" fmla="*/ 114300 w 586740"/>
              <a:gd name="connsiteY1" fmla="*/ 342900 h 1173480"/>
              <a:gd name="connsiteX2" fmla="*/ 121920 w 586740"/>
              <a:gd name="connsiteY2" fmla="*/ 731520 h 1173480"/>
              <a:gd name="connsiteX3" fmla="*/ 281940 w 586740"/>
              <a:gd name="connsiteY3" fmla="*/ 944880 h 1173480"/>
              <a:gd name="connsiteX4" fmla="*/ 586740 w 586740"/>
              <a:gd name="connsiteY4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" h="1173480">
                <a:moveTo>
                  <a:pt x="0" y="0"/>
                </a:moveTo>
                <a:cubicBezTo>
                  <a:pt x="46990" y="110490"/>
                  <a:pt x="93980" y="220980"/>
                  <a:pt x="114300" y="342900"/>
                </a:cubicBezTo>
                <a:cubicBezTo>
                  <a:pt x="134620" y="464820"/>
                  <a:pt x="93980" y="631190"/>
                  <a:pt x="121920" y="731520"/>
                </a:cubicBezTo>
                <a:cubicBezTo>
                  <a:pt x="149860" y="831850"/>
                  <a:pt x="204470" y="871220"/>
                  <a:pt x="281940" y="944880"/>
                </a:cubicBezTo>
                <a:cubicBezTo>
                  <a:pt x="359410" y="1018540"/>
                  <a:pt x="473075" y="1096010"/>
                  <a:pt x="586740" y="117348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8141203" y="2293620"/>
            <a:ext cx="225557" cy="1005840"/>
          </a:xfrm>
          <a:custGeom>
            <a:avLst/>
            <a:gdLst>
              <a:gd name="connsiteX0" fmla="*/ 134117 w 225557"/>
              <a:gd name="connsiteY0" fmla="*/ 1005840 h 1005840"/>
              <a:gd name="connsiteX1" fmla="*/ 12197 w 225557"/>
              <a:gd name="connsiteY1" fmla="*/ 601980 h 1005840"/>
              <a:gd name="connsiteX2" fmla="*/ 19817 w 225557"/>
              <a:gd name="connsiteY2" fmla="*/ 480060 h 1005840"/>
              <a:gd name="connsiteX3" fmla="*/ 149357 w 225557"/>
              <a:gd name="connsiteY3" fmla="*/ 220980 h 1005840"/>
              <a:gd name="connsiteX4" fmla="*/ 225557 w 225557"/>
              <a:gd name="connsiteY4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57" h="1005840">
                <a:moveTo>
                  <a:pt x="134117" y="1005840"/>
                </a:moveTo>
                <a:cubicBezTo>
                  <a:pt x="82682" y="847725"/>
                  <a:pt x="31247" y="689610"/>
                  <a:pt x="12197" y="601980"/>
                </a:cubicBezTo>
                <a:cubicBezTo>
                  <a:pt x="-6853" y="514350"/>
                  <a:pt x="-3043" y="543560"/>
                  <a:pt x="19817" y="480060"/>
                </a:cubicBezTo>
                <a:cubicBezTo>
                  <a:pt x="42677" y="416560"/>
                  <a:pt x="115067" y="300990"/>
                  <a:pt x="149357" y="220980"/>
                </a:cubicBezTo>
                <a:cubicBezTo>
                  <a:pt x="183647" y="140970"/>
                  <a:pt x="204602" y="70485"/>
                  <a:pt x="225557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782379" y="2926080"/>
            <a:ext cx="366961" cy="1120140"/>
          </a:xfrm>
          <a:custGeom>
            <a:avLst/>
            <a:gdLst>
              <a:gd name="connsiteX0" fmla="*/ 366961 w 366961"/>
              <a:gd name="connsiteY0" fmla="*/ 1120140 h 1120140"/>
              <a:gd name="connsiteX1" fmla="*/ 107881 w 366961"/>
              <a:gd name="connsiteY1" fmla="*/ 868680 h 1120140"/>
              <a:gd name="connsiteX2" fmla="*/ 1201 w 366961"/>
              <a:gd name="connsiteY2" fmla="*/ 571500 h 1120140"/>
              <a:gd name="connsiteX3" fmla="*/ 168841 w 366961"/>
              <a:gd name="connsiteY3" fmla="*/ 160020 h 1120140"/>
              <a:gd name="connsiteX4" fmla="*/ 290761 w 366961"/>
              <a:gd name="connsiteY4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61" h="1120140">
                <a:moveTo>
                  <a:pt x="366961" y="1120140"/>
                </a:moveTo>
                <a:cubicBezTo>
                  <a:pt x="267901" y="1040130"/>
                  <a:pt x="168841" y="960120"/>
                  <a:pt x="107881" y="868680"/>
                </a:cubicBezTo>
                <a:cubicBezTo>
                  <a:pt x="46921" y="777240"/>
                  <a:pt x="-8959" y="689610"/>
                  <a:pt x="1201" y="571500"/>
                </a:cubicBezTo>
                <a:cubicBezTo>
                  <a:pt x="11361" y="453390"/>
                  <a:pt x="120581" y="255270"/>
                  <a:pt x="168841" y="160020"/>
                </a:cubicBezTo>
                <a:cubicBezTo>
                  <a:pt x="217101" y="64770"/>
                  <a:pt x="253931" y="32385"/>
                  <a:pt x="290761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7784909" y="858102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997450" y="1707654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18979491">
            <a:off x="6158391" y="949238"/>
            <a:ext cx="326959" cy="157241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8266356" y="1476390"/>
            <a:ext cx="291970" cy="691013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-60960" y="-121920"/>
            <a:ext cx="9311640" cy="5303520"/>
          </a:xfrm>
          <a:custGeom>
            <a:avLst/>
            <a:gdLst>
              <a:gd name="connsiteX0" fmla="*/ 0 w 9311640"/>
              <a:gd name="connsiteY0" fmla="*/ 5288280 h 5303520"/>
              <a:gd name="connsiteX1" fmla="*/ 9311640 w 9311640"/>
              <a:gd name="connsiteY1" fmla="*/ 0 h 5303520"/>
              <a:gd name="connsiteX2" fmla="*/ 9258300 w 9311640"/>
              <a:gd name="connsiteY2" fmla="*/ 5303520 h 5303520"/>
              <a:gd name="connsiteX3" fmla="*/ 0 w 9311640"/>
              <a:gd name="connsiteY3" fmla="*/ 528828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1640" h="5303520">
                <a:moveTo>
                  <a:pt x="0" y="5288280"/>
                </a:moveTo>
                <a:lnTo>
                  <a:pt x="9311640" y="0"/>
                </a:lnTo>
                <a:lnTo>
                  <a:pt x="9258300" y="5303520"/>
                </a:lnTo>
                <a:lnTo>
                  <a:pt x="0" y="528828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29540" y="-83820"/>
            <a:ext cx="9349740" cy="5234940"/>
          </a:xfrm>
          <a:custGeom>
            <a:avLst/>
            <a:gdLst>
              <a:gd name="connsiteX0" fmla="*/ 114300 w 9349740"/>
              <a:gd name="connsiteY0" fmla="*/ 5234940 h 5234940"/>
              <a:gd name="connsiteX1" fmla="*/ 9349740 w 9349740"/>
              <a:gd name="connsiteY1" fmla="*/ 38100 h 5234940"/>
              <a:gd name="connsiteX2" fmla="*/ 0 w 9349740"/>
              <a:gd name="connsiteY2" fmla="*/ 0 h 5234940"/>
              <a:gd name="connsiteX3" fmla="*/ 114300 w 9349740"/>
              <a:gd name="connsiteY3" fmla="*/ 5234940 h 523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9740" h="5234940">
                <a:moveTo>
                  <a:pt x="114300" y="5234940"/>
                </a:moveTo>
                <a:lnTo>
                  <a:pt x="9349740" y="38100"/>
                </a:lnTo>
                <a:lnTo>
                  <a:pt x="0" y="0"/>
                </a:lnTo>
                <a:lnTo>
                  <a:pt x="114300" y="523494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5245972" y="376822"/>
            <a:ext cx="3814947" cy="4462616"/>
          </a:xfrm>
          <a:custGeom>
            <a:avLst/>
            <a:gdLst>
              <a:gd name="connsiteX0" fmla="*/ 324469 w 3814947"/>
              <a:gd name="connsiteY0" fmla="*/ 2609003 h 4462616"/>
              <a:gd name="connsiteX1" fmla="*/ 845169 w 3814947"/>
              <a:gd name="connsiteY1" fmla="*/ 4298103 h 4462616"/>
              <a:gd name="connsiteX2" fmla="*/ 2839069 w 3814947"/>
              <a:gd name="connsiteY2" fmla="*/ 4260003 h 4462616"/>
              <a:gd name="connsiteX3" fmla="*/ 2889869 w 3814947"/>
              <a:gd name="connsiteY3" fmla="*/ 3078903 h 4462616"/>
              <a:gd name="connsiteX4" fmla="*/ 3804269 w 3814947"/>
              <a:gd name="connsiteY4" fmla="*/ 2189903 h 4462616"/>
              <a:gd name="connsiteX5" fmla="*/ 3296269 w 3814947"/>
              <a:gd name="connsiteY5" fmla="*/ 805603 h 4462616"/>
              <a:gd name="connsiteX6" fmla="*/ 1937369 w 3814947"/>
              <a:gd name="connsiteY6" fmla="*/ 5503 h 4462616"/>
              <a:gd name="connsiteX7" fmla="*/ 870569 w 3814947"/>
              <a:gd name="connsiteY7" fmla="*/ 1186603 h 4462616"/>
              <a:gd name="connsiteX8" fmla="*/ 19669 w 3814947"/>
              <a:gd name="connsiteY8" fmla="*/ 1618403 h 4462616"/>
              <a:gd name="connsiteX9" fmla="*/ 324469 w 3814947"/>
              <a:gd name="connsiteY9" fmla="*/ 2609003 h 446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4947" h="4462616">
                <a:moveTo>
                  <a:pt x="324469" y="2609003"/>
                </a:moveTo>
                <a:cubicBezTo>
                  <a:pt x="462052" y="3055620"/>
                  <a:pt x="426069" y="4022936"/>
                  <a:pt x="845169" y="4298103"/>
                </a:cubicBezTo>
                <a:cubicBezTo>
                  <a:pt x="1264269" y="4573270"/>
                  <a:pt x="2498286" y="4463203"/>
                  <a:pt x="2839069" y="4260003"/>
                </a:cubicBezTo>
                <a:cubicBezTo>
                  <a:pt x="3179852" y="4056803"/>
                  <a:pt x="2729002" y="3423920"/>
                  <a:pt x="2889869" y="3078903"/>
                </a:cubicBezTo>
                <a:cubicBezTo>
                  <a:pt x="3050736" y="2733886"/>
                  <a:pt x="3736536" y="2568786"/>
                  <a:pt x="3804269" y="2189903"/>
                </a:cubicBezTo>
                <a:cubicBezTo>
                  <a:pt x="3872002" y="1811020"/>
                  <a:pt x="3607419" y="1169670"/>
                  <a:pt x="3296269" y="805603"/>
                </a:cubicBezTo>
                <a:cubicBezTo>
                  <a:pt x="2985119" y="441536"/>
                  <a:pt x="2341652" y="-57997"/>
                  <a:pt x="1937369" y="5503"/>
                </a:cubicBezTo>
                <a:cubicBezTo>
                  <a:pt x="1533086" y="69003"/>
                  <a:pt x="1190186" y="917786"/>
                  <a:pt x="870569" y="1186603"/>
                </a:cubicBezTo>
                <a:cubicBezTo>
                  <a:pt x="550952" y="1455420"/>
                  <a:pt x="112802" y="1381336"/>
                  <a:pt x="19669" y="1618403"/>
                </a:cubicBezTo>
                <a:cubicBezTo>
                  <a:pt x="-73464" y="1855470"/>
                  <a:pt x="186886" y="2162386"/>
                  <a:pt x="324469" y="2609003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D:\Документы\46_Коми_Конференция\Фотки\чб\ЧбУказатель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67" y="534731"/>
            <a:ext cx="3836886" cy="475451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6177657" y="1826363"/>
            <a:ext cx="1050925" cy="2149475"/>
          </a:xfrm>
          <a:custGeom>
            <a:avLst/>
            <a:gdLst>
              <a:gd name="connsiteX0" fmla="*/ 117475 w 1050925"/>
              <a:gd name="connsiteY0" fmla="*/ 327025 h 2149475"/>
              <a:gd name="connsiteX1" fmla="*/ 117475 w 1050925"/>
              <a:gd name="connsiteY1" fmla="*/ 174625 h 2149475"/>
              <a:gd name="connsiteX2" fmla="*/ 247650 w 1050925"/>
              <a:gd name="connsiteY2" fmla="*/ 41275 h 2149475"/>
              <a:gd name="connsiteX3" fmla="*/ 298450 w 1050925"/>
              <a:gd name="connsiteY3" fmla="*/ 0 h 2149475"/>
              <a:gd name="connsiteX4" fmla="*/ 434975 w 1050925"/>
              <a:gd name="connsiteY4" fmla="*/ 12700 h 2149475"/>
              <a:gd name="connsiteX5" fmla="*/ 517525 w 1050925"/>
              <a:gd name="connsiteY5" fmla="*/ 22225 h 2149475"/>
              <a:gd name="connsiteX6" fmla="*/ 609600 w 1050925"/>
              <a:gd name="connsiteY6" fmla="*/ 127000 h 2149475"/>
              <a:gd name="connsiteX7" fmla="*/ 492125 w 1050925"/>
              <a:gd name="connsiteY7" fmla="*/ 711200 h 2149475"/>
              <a:gd name="connsiteX8" fmla="*/ 523875 w 1050925"/>
              <a:gd name="connsiteY8" fmla="*/ 1019175 h 2149475"/>
              <a:gd name="connsiteX9" fmla="*/ 841375 w 1050925"/>
              <a:gd name="connsiteY9" fmla="*/ 1117600 h 2149475"/>
              <a:gd name="connsiteX10" fmla="*/ 869950 w 1050925"/>
              <a:gd name="connsiteY10" fmla="*/ 1095375 h 2149475"/>
              <a:gd name="connsiteX11" fmla="*/ 933450 w 1050925"/>
              <a:gd name="connsiteY11" fmla="*/ 1184275 h 2149475"/>
              <a:gd name="connsiteX12" fmla="*/ 936625 w 1050925"/>
              <a:gd name="connsiteY12" fmla="*/ 1781175 h 2149475"/>
              <a:gd name="connsiteX13" fmla="*/ 1050925 w 1050925"/>
              <a:gd name="connsiteY13" fmla="*/ 1990725 h 2149475"/>
              <a:gd name="connsiteX14" fmla="*/ 1044575 w 1050925"/>
              <a:gd name="connsiteY14" fmla="*/ 2149475 h 2149475"/>
              <a:gd name="connsiteX15" fmla="*/ 838200 w 1050925"/>
              <a:gd name="connsiteY15" fmla="*/ 2149475 h 2149475"/>
              <a:gd name="connsiteX16" fmla="*/ 787400 w 1050925"/>
              <a:gd name="connsiteY16" fmla="*/ 1539875 h 2149475"/>
              <a:gd name="connsiteX17" fmla="*/ 739775 w 1050925"/>
              <a:gd name="connsiteY17" fmla="*/ 1819275 h 2149475"/>
              <a:gd name="connsiteX18" fmla="*/ 720725 w 1050925"/>
              <a:gd name="connsiteY18" fmla="*/ 2120900 h 2149475"/>
              <a:gd name="connsiteX19" fmla="*/ 0 w 1050925"/>
              <a:gd name="connsiteY19" fmla="*/ 2101850 h 2149475"/>
              <a:gd name="connsiteX20" fmla="*/ 44450 w 1050925"/>
              <a:gd name="connsiteY20" fmla="*/ 1387475 h 2149475"/>
              <a:gd name="connsiteX21" fmla="*/ 222250 w 1050925"/>
              <a:gd name="connsiteY21" fmla="*/ 977900 h 2149475"/>
              <a:gd name="connsiteX22" fmla="*/ 219075 w 1050925"/>
              <a:gd name="connsiteY22" fmla="*/ 682625 h 2149475"/>
              <a:gd name="connsiteX23" fmla="*/ 117475 w 1050925"/>
              <a:gd name="connsiteY23" fmla="*/ 327025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50925" h="2149475">
                <a:moveTo>
                  <a:pt x="117475" y="327025"/>
                </a:moveTo>
                <a:lnTo>
                  <a:pt x="117475" y="174625"/>
                </a:lnTo>
                <a:lnTo>
                  <a:pt x="247650" y="41275"/>
                </a:lnTo>
                <a:lnTo>
                  <a:pt x="298450" y="0"/>
                </a:lnTo>
                <a:lnTo>
                  <a:pt x="434975" y="12700"/>
                </a:lnTo>
                <a:lnTo>
                  <a:pt x="517525" y="22225"/>
                </a:lnTo>
                <a:lnTo>
                  <a:pt x="609600" y="127000"/>
                </a:lnTo>
                <a:lnTo>
                  <a:pt x="492125" y="711200"/>
                </a:lnTo>
                <a:lnTo>
                  <a:pt x="523875" y="1019175"/>
                </a:lnTo>
                <a:lnTo>
                  <a:pt x="841375" y="1117600"/>
                </a:lnTo>
                <a:lnTo>
                  <a:pt x="869950" y="1095375"/>
                </a:lnTo>
                <a:lnTo>
                  <a:pt x="933450" y="1184275"/>
                </a:lnTo>
                <a:cubicBezTo>
                  <a:pt x="934508" y="1383242"/>
                  <a:pt x="935567" y="1582208"/>
                  <a:pt x="936625" y="1781175"/>
                </a:cubicBezTo>
                <a:lnTo>
                  <a:pt x="1050925" y="1990725"/>
                </a:lnTo>
                <a:lnTo>
                  <a:pt x="1044575" y="2149475"/>
                </a:lnTo>
                <a:lnTo>
                  <a:pt x="838200" y="2149475"/>
                </a:lnTo>
                <a:lnTo>
                  <a:pt x="787400" y="1539875"/>
                </a:lnTo>
                <a:lnTo>
                  <a:pt x="739775" y="1819275"/>
                </a:lnTo>
                <a:lnTo>
                  <a:pt x="720725" y="2120900"/>
                </a:lnTo>
                <a:lnTo>
                  <a:pt x="0" y="2101850"/>
                </a:lnTo>
                <a:lnTo>
                  <a:pt x="44450" y="1387475"/>
                </a:lnTo>
                <a:lnTo>
                  <a:pt x="222250" y="977900"/>
                </a:lnTo>
                <a:cubicBezTo>
                  <a:pt x="221192" y="879475"/>
                  <a:pt x="220133" y="781050"/>
                  <a:pt x="219075" y="682625"/>
                </a:cubicBezTo>
                <a:lnTo>
                  <a:pt x="117475" y="3270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6177657" y="3921863"/>
            <a:ext cx="784225" cy="917575"/>
          </a:xfrm>
          <a:custGeom>
            <a:avLst/>
            <a:gdLst>
              <a:gd name="connsiteX0" fmla="*/ 0 w 784225"/>
              <a:gd name="connsiteY0" fmla="*/ 82550 h 917575"/>
              <a:gd name="connsiteX1" fmla="*/ 3175 w 784225"/>
              <a:gd name="connsiteY1" fmla="*/ 774700 h 917575"/>
              <a:gd name="connsiteX2" fmla="*/ 593725 w 784225"/>
              <a:gd name="connsiteY2" fmla="*/ 917575 h 917575"/>
              <a:gd name="connsiteX3" fmla="*/ 749300 w 784225"/>
              <a:gd name="connsiteY3" fmla="*/ 749300 h 917575"/>
              <a:gd name="connsiteX4" fmla="*/ 784225 w 784225"/>
              <a:gd name="connsiteY4" fmla="*/ 530225 h 917575"/>
              <a:gd name="connsiteX5" fmla="*/ 676275 w 784225"/>
              <a:gd name="connsiteY5" fmla="*/ 0 h 917575"/>
              <a:gd name="connsiteX6" fmla="*/ 0 w 784225"/>
              <a:gd name="connsiteY6" fmla="*/ 82550 h 9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225" h="917575">
                <a:moveTo>
                  <a:pt x="0" y="82550"/>
                </a:moveTo>
                <a:cubicBezTo>
                  <a:pt x="1058" y="313267"/>
                  <a:pt x="2117" y="543983"/>
                  <a:pt x="3175" y="774700"/>
                </a:cubicBezTo>
                <a:lnTo>
                  <a:pt x="593725" y="917575"/>
                </a:lnTo>
                <a:lnTo>
                  <a:pt x="749300" y="749300"/>
                </a:lnTo>
                <a:lnTo>
                  <a:pt x="784225" y="530225"/>
                </a:lnTo>
                <a:lnTo>
                  <a:pt x="676275" y="0"/>
                </a:lnTo>
                <a:lnTo>
                  <a:pt x="0" y="82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D:\Документы\46_Коми_Конференция\Фотки\чб\ЧБмум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24757"/>
            <a:ext cx="1550773" cy="356448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5245972" y="456358"/>
            <a:ext cx="3862532" cy="4336058"/>
          </a:xfrm>
          <a:custGeom>
            <a:avLst/>
            <a:gdLst>
              <a:gd name="connsiteX0" fmla="*/ 754218 w 3862532"/>
              <a:gd name="connsiteY0" fmla="*/ 1714053 h 4336058"/>
              <a:gd name="connsiteX1" fmla="*/ 8431 w 3862532"/>
              <a:gd name="connsiteY1" fmla="*/ 799653 h 4336058"/>
              <a:gd name="connsiteX2" fmla="*/ 481844 w 3862532"/>
              <a:gd name="connsiteY2" fmla="*/ 34411 h 4336058"/>
              <a:gd name="connsiteX3" fmla="*/ 2310644 w 3862532"/>
              <a:gd name="connsiteY3" fmla="*/ 215994 h 4336058"/>
              <a:gd name="connsiteX4" fmla="*/ 2725690 w 3862532"/>
              <a:gd name="connsiteY4" fmla="*/ 961781 h 4336058"/>
              <a:gd name="connsiteX5" fmla="*/ 3841129 w 3862532"/>
              <a:gd name="connsiteY5" fmla="*/ 1195245 h 4336058"/>
              <a:gd name="connsiteX6" fmla="*/ 3341775 w 3862532"/>
              <a:gd name="connsiteY6" fmla="*/ 3445577 h 4336058"/>
              <a:gd name="connsiteX7" fmla="*/ 1928022 w 3862532"/>
              <a:gd name="connsiteY7" fmla="*/ 4327551 h 4336058"/>
              <a:gd name="connsiteX8" fmla="*/ 481844 w 3862532"/>
              <a:gd name="connsiteY8" fmla="*/ 3756862 h 4336058"/>
              <a:gd name="connsiteX9" fmla="*/ 754218 w 3862532"/>
              <a:gd name="connsiteY9" fmla="*/ 1714053 h 433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2532" h="4336058">
                <a:moveTo>
                  <a:pt x="754218" y="1714053"/>
                </a:moveTo>
                <a:cubicBezTo>
                  <a:pt x="675316" y="1221185"/>
                  <a:pt x="53827" y="1079593"/>
                  <a:pt x="8431" y="799653"/>
                </a:cubicBezTo>
                <a:cubicBezTo>
                  <a:pt x="-36965" y="519713"/>
                  <a:pt x="98142" y="131687"/>
                  <a:pt x="481844" y="34411"/>
                </a:cubicBezTo>
                <a:cubicBezTo>
                  <a:pt x="865546" y="-62865"/>
                  <a:pt x="1936670" y="61432"/>
                  <a:pt x="2310644" y="215994"/>
                </a:cubicBezTo>
                <a:cubicBezTo>
                  <a:pt x="2684618" y="370556"/>
                  <a:pt x="2470609" y="798572"/>
                  <a:pt x="2725690" y="961781"/>
                </a:cubicBezTo>
                <a:cubicBezTo>
                  <a:pt x="2980771" y="1124989"/>
                  <a:pt x="3738448" y="781279"/>
                  <a:pt x="3841129" y="1195245"/>
                </a:cubicBezTo>
                <a:cubicBezTo>
                  <a:pt x="3943810" y="1609211"/>
                  <a:pt x="3660626" y="2923526"/>
                  <a:pt x="3341775" y="3445577"/>
                </a:cubicBezTo>
                <a:cubicBezTo>
                  <a:pt x="3022924" y="3967628"/>
                  <a:pt x="2404677" y="4275670"/>
                  <a:pt x="1928022" y="4327551"/>
                </a:cubicBezTo>
                <a:cubicBezTo>
                  <a:pt x="1451367" y="4379432"/>
                  <a:pt x="683963" y="4194607"/>
                  <a:pt x="481844" y="3756862"/>
                </a:cubicBezTo>
                <a:cubicBezTo>
                  <a:pt x="279725" y="3319117"/>
                  <a:pt x="833120" y="2206921"/>
                  <a:pt x="754218" y="1714053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8559" y="1805226"/>
            <a:ext cx="5889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Franklin Gothic Heavy" panose="020B0903020102020204" pitchFamily="34" charset="0"/>
              </a:rPr>
              <a:t>ОФОРМЛЕНИЕ ПОМЕЩЕНИЯ</a:t>
            </a:r>
          </a:p>
          <a:p>
            <a:r>
              <a:rPr lang="ru-RU" sz="3200" dirty="0" smtClean="0">
                <a:latin typeface="Franklin Gothic Heavy" panose="020B0903020102020204" pitchFamily="34" charset="0"/>
              </a:rPr>
              <a:t> </a:t>
            </a:r>
          </a:p>
          <a:p>
            <a:r>
              <a:rPr lang="ru-RU" sz="3200" dirty="0" smtClean="0">
                <a:latin typeface="Franklin Gothic Heavy" panose="020B0903020102020204" pitchFamily="34" charset="0"/>
              </a:rPr>
              <a:t>РЕКВИЗИТ ИГРОКОВ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949" y="41342"/>
            <a:ext cx="5463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Franklin Gothic Heavy" panose="020B0903020102020204" pitchFamily="34" charset="0"/>
              </a:rPr>
              <a:t>ИГРОВЫЕ ПРЕДМЕТЫ</a:t>
            </a:r>
            <a:endParaRPr lang="ru-RU" sz="4000" dirty="0">
              <a:latin typeface="Franklin Gothic Heavy" panose="020B09030201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802880" y="3545954"/>
            <a:ext cx="1074420" cy="1150620"/>
          </a:xfrm>
          <a:custGeom>
            <a:avLst/>
            <a:gdLst>
              <a:gd name="connsiteX0" fmla="*/ 0 w 1074420"/>
              <a:gd name="connsiteY0" fmla="*/ 1150620 h 1150620"/>
              <a:gd name="connsiteX1" fmla="*/ 640080 w 1074420"/>
              <a:gd name="connsiteY1" fmla="*/ 716280 h 1150620"/>
              <a:gd name="connsiteX2" fmla="*/ 1074420 w 1074420"/>
              <a:gd name="connsiteY2" fmla="*/ 0 h 115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420" h="1150620">
                <a:moveTo>
                  <a:pt x="0" y="1150620"/>
                </a:moveTo>
                <a:cubicBezTo>
                  <a:pt x="230505" y="1029335"/>
                  <a:pt x="461010" y="908050"/>
                  <a:pt x="640080" y="716280"/>
                </a:cubicBezTo>
                <a:cubicBezTo>
                  <a:pt x="819150" y="524510"/>
                  <a:pt x="946785" y="262255"/>
                  <a:pt x="107442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437120" y="541020"/>
            <a:ext cx="1432560" cy="840175"/>
          </a:xfrm>
          <a:custGeom>
            <a:avLst/>
            <a:gdLst>
              <a:gd name="connsiteX0" fmla="*/ 0 w 1432560"/>
              <a:gd name="connsiteY0" fmla="*/ 0 h 840175"/>
              <a:gd name="connsiteX1" fmla="*/ 312420 w 1432560"/>
              <a:gd name="connsiteY1" fmla="*/ 129540 h 840175"/>
              <a:gd name="connsiteX2" fmla="*/ 441960 w 1432560"/>
              <a:gd name="connsiteY2" fmla="*/ 419100 h 840175"/>
              <a:gd name="connsiteX3" fmla="*/ 495300 w 1432560"/>
              <a:gd name="connsiteY3" fmla="*/ 701040 h 840175"/>
              <a:gd name="connsiteX4" fmla="*/ 632460 w 1432560"/>
              <a:gd name="connsiteY4" fmla="*/ 830580 h 840175"/>
              <a:gd name="connsiteX5" fmla="*/ 922020 w 1432560"/>
              <a:gd name="connsiteY5" fmla="*/ 830580 h 840175"/>
              <a:gd name="connsiteX6" fmla="*/ 1432560 w 1432560"/>
              <a:gd name="connsiteY6" fmla="*/ 822960 h 84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2560" h="840175">
                <a:moveTo>
                  <a:pt x="0" y="0"/>
                </a:moveTo>
                <a:cubicBezTo>
                  <a:pt x="119380" y="29845"/>
                  <a:pt x="238760" y="59690"/>
                  <a:pt x="312420" y="129540"/>
                </a:cubicBezTo>
                <a:cubicBezTo>
                  <a:pt x="386080" y="199390"/>
                  <a:pt x="411480" y="323850"/>
                  <a:pt x="441960" y="419100"/>
                </a:cubicBezTo>
                <a:cubicBezTo>
                  <a:pt x="472440" y="514350"/>
                  <a:pt x="463550" y="632460"/>
                  <a:pt x="495300" y="701040"/>
                </a:cubicBezTo>
                <a:cubicBezTo>
                  <a:pt x="527050" y="769620"/>
                  <a:pt x="561340" y="808990"/>
                  <a:pt x="632460" y="830580"/>
                </a:cubicBezTo>
                <a:cubicBezTo>
                  <a:pt x="703580" y="852170"/>
                  <a:pt x="922020" y="830580"/>
                  <a:pt x="922020" y="830580"/>
                </a:cubicBezTo>
                <a:lnTo>
                  <a:pt x="1432560" y="82296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940152" y="1275606"/>
            <a:ext cx="1080120" cy="10558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330440" y="2345248"/>
            <a:ext cx="1129992" cy="1541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5372100" y="2293620"/>
            <a:ext cx="342900" cy="1226820"/>
          </a:xfrm>
          <a:custGeom>
            <a:avLst/>
            <a:gdLst>
              <a:gd name="connsiteX0" fmla="*/ 0 w 342900"/>
              <a:gd name="connsiteY0" fmla="*/ 0 h 1226820"/>
              <a:gd name="connsiteX1" fmla="*/ 167640 w 342900"/>
              <a:gd name="connsiteY1" fmla="*/ 388620 h 1226820"/>
              <a:gd name="connsiteX2" fmla="*/ 297180 w 342900"/>
              <a:gd name="connsiteY2" fmla="*/ 716280 h 1226820"/>
              <a:gd name="connsiteX3" fmla="*/ 342900 w 342900"/>
              <a:gd name="connsiteY3" fmla="*/ 1226820 h 12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1226820">
                <a:moveTo>
                  <a:pt x="0" y="0"/>
                </a:moveTo>
                <a:cubicBezTo>
                  <a:pt x="59055" y="134620"/>
                  <a:pt x="118110" y="269240"/>
                  <a:pt x="167640" y="388620"/>
                </a:cubicBezTo>
                <a:cubicBezTo>
                  <a:pt x="217170" y="508000"/>
                  <a:pt x="267970" y="576580"/>
                  <a:pt x="297180" y="716280"/>
                </a:cubicBezTo>
                <a:cubicBezTo>
                  <a:pt x="326390" y="855980"/>
                  <a:pt x="334645" y="1041400"/>
                  <a:pt x="342900" y="122682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7353242" y="1381195"/>
            <a:ext cx="216024" cy="216024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16781763">
            <a:off x="5483272" y="987622"/>
            <a:ext cx="258316" cy="291317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ердце 29"/>
          <p:cNvSpPr/>
          <p:nvPr/>
        </p:nvSpPr>
        <p:spPr>
          <a:xfrm>
            <a:off x="8863139" y="1203960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8222577" y="3455197"/>
            <a:ext cx="475710" cy="181514"/>
          </a:xfrm>
          <a:custGeom>
            <a:avLst/>
            <a:gdLst>
              <a:gd name="connsiteX0" fmla="*/ 4838700 w 13735050"/>
              <a:gd name="connsiteY0" fmla="*/ 0 h 5026391"/>
              <a:gd name="connsiteX1" fmla="*/ 5029200 w 13735050"/>
              <a:gd name="connsiteY1" fmla="*/ 57150 h 5026391"/>
              <a:gd name="connsiteX2" fmla="*/ 5181600 w 13735050"/>
              <a:gd name="connsiteY2" fmla="*/ 76200 h 5026391"/>
              <a:gd name="connsiteX3" fmla="*/ 5429250 w 13735050"/>
              <a:gd name="connsiteY3" fmla="*/ 114300 h 5026391"/>
              <a:gd name="connsiteX4" fmla="*/ 6134100 w 13735050"/>
              <a:gd name="connsiteY4" fmla="*/ 152400 h 5026391"/>
              <a:gd name="connsiteX5" fmla="*/ 11239500 w 13735050"/>
              <a:gd name="connsiteY5" fmla="*/ 190500 h 5026391"/>
              <a:gd name="connsiteX6" fmla="*/ 11087100 w 13735050"/>
              <a:gd name="connsiteY6" fmla="*/ 228600 h 5026391"/>
              <a:gd name="connsiteX7" fmla="*/ 10744200 w 13735050"/>
              <a:gd name="connsiteY7" fmla="*/ 304800 h 5026391"/>
              <a:gd name="connsiteX8" fmla="*/ 10439400 w 13735050"/>
              <a:gd name="connsiteY8" fmla="*/ 381000 h 5026391"/>
              <a:gd name="connsiteX9" fmla="*/ 8534400 w 13735050"/>
              <a:gd name="connsiteY9" fmla="*/ 742950 h 5026391"/>
              <a:gd name="connsiteX10" fmla="*/ 7677150 w 13735050"/>
              <a:gd name="connsiteY10" fmla="*/ 838200 h 5026391"/>
              <a:gd name="connsiteX11" fmla="*/ 5715000 w 13735050"/>
              <a:gd name="connsiteY11" fmla="*/ 1143000 h 5026391"/>
              <a:gd name="connsiteX12" fmla="*/ 3695700 w 13735050"/>
              <a:gd name="connsiteY12" fmla="*/ 1524000 h 5026391"/>
              <a:gd name="connsiteX13" fmla="*/ 2076450 w 13735050"/>
              <a:gd name="connsiteY13" fmla="*/ 1790700 h 5026391"/>
              <a:gd name="connsiteX14" fmla="*/ 1466850 w 13735050"/>
              <a:gd name="connsiteY14" fmla="*/ 1924050 h 5026391"/>
              <a:gd name="connsiteX15" fmla="*/ 704850 w 13735050"/>
              <a:gd name="connsiteY15" fmla="*/ 2076450 h 5026391"/>
              <a:gd name="connsiteX16" fmla="*/ 285750 w 13735050"/>
              <a:gd name="connsiteY16" fmla="*/ 2209800 h 5026391"/>
              <a:gd name="connsiteX17" fmla="*/ 152400 w 13735050"/>
              <a:gd name="connsiteY17" fmla="*/ 2266950 h 5026391"/>
              <a:gd name="connsiteX18" fmla="*/ 76200 w 13735050"/>
              <a:gd name="connsiteY18" fmla="*/ 2305050 h 5026391"/>
              <a:gd name="connsiteX19" fmla="*/ 0 w 13735050"/>
              <a:gd name="connsiteY19" fmla="*/ 2324100 h 5026391"/>
              <a:gd name="connsiteX20" fmla="*/ 190500 w 13735050"/>
              <a:gd name="connsiteY20" fmla="*/ 2381250 h 5026391"/>
              <a:gd name="connsiteX21" fmla="*/ 647700 w 13735050"/>
              <a:gd name="connsiteY21" fmla="*/ 2438400 h 5026391"/>
              <a:gd name="connsiteX22" fmla="*/ 1047750 w 13735050"/>
              <a:gd name="connsiteY22" fmla="*/ 2476500 h 5026391"/>
              <a:gd name="connsiteX23" fmla="*/ 12268200 w 13735050"/>
              <a:gd name="connsiteY23" fmla="*/ 2495550 h 5026391"/>
              <a:gd name="connsiteX24" fmla="*/ 12153900 w 13735050"/>
              <a:gd name="connsiteY24" fmla="*/ 2533650 h 5026391"/>
              <a:gd name="connsiteX25" fmla="*/ 11791950 w 13735050"/>
              <a:gd name="connsiteY25" fmla="*/ 2590800 h 5026391"/>
              <a:gd name="connsiteX26" fmla="*/ 10820400 w 13735050"/>
              <a:gd name="connsiteY26" fmla="*/ 2762250 h 5026391"/>
              <a:gd name="connsiteX27" fmla="*/ 9105900 w 13735050"/>
              <a:gd name="connsiteY27" fmla="*/ 2838450 h 5026391"/>
              <a:gd name="connsiteX28" fmla="*/ 8115300 w 13735050"/>
              <a:gd name="connsiteY28" fmla="*/ 2933700 h 5026391"/>
              <a:gd name="connsiteX29" fmla="*/ 6019800 w 13735050"/>
              <a:gd name="connsiteY29" fmla="*/ 3314700 h 5026391"/>
              <a:gd name="connsiteX30" fmla="*/ 5010150 w 13735050"/>
              <a:gd name="connsiteY30" fmla="*/ 3505200 h 5026391"/>
              <a:gd name="connsiteX31" fmla="*/ 3333750 w 13735050"/>
              <a:gd name="connsiteY31" fmla="*/ 3867150 h 5026391"/>
              <a:gd name="connsiteX32" fmla="*/ 2686050 w 13735050"/>
              <a:gd name="connsiteY32" fmla="*/ 4000500 h 5026391"/>
              <a:gd name="connsiteX33" fmla="*/ 1790700 w 13735050"/>
              <a:gd name="connsiteY33" fmla="*/ 4286250 h 5026391"/>
              <a:gd name="connsiteX34" fmla="*/ 1504950 w 13735050"/>
              <a:gd name="connsiteY34" fmla="*/ 4362450 h 5026391"/>
              <a:gd name="connsiteX35" fmla="*/ 1295400 w 13735050"/>
              <a:gd name="connsiteY35" fmla="*/ 4457700 h 5026391"/>
              <a:gd name="connsiteX36" fmla="*/ 1123950 w 13735050"/>
              <a:gd name="connsiteY36" fmla="*/ 4514850 h 5026391"/>
              <a:gd name="connsiteX37" fmla="*/ 990600 w 13735050"/>
              <a:gd name="connsiteY37" fmla="*/ 4572000 h 5026391"/>
              <a:gd name="connsiteX38" fmla="*/ 552450 w 13735050"/>
              <a:gd name="connsiteY38" fmla="*/ 4705350 h 5026391"/>
              <a:gd name="connsiteX39" fmla="*/ 438150 w 13735050"/>
              <a:gd name="connsiteY39" fmla="*/ 4743450 h 5026391"/>
              <a:gd name="connsiteX40" fmla="*/ 342900 w 13735050"/>
              <a:gd name="connsiteY40" fmla="*/ 4762500 h 5026391"/>
              <a:gd name="connsiteX41" fmla="*/ 190500 w 13735050"/>
              <a:gd name="connsiteY41" fmla="*/ 4838700 h 5026391"/>
              <a:gd name="connsiteX42" fmla="*/ 114300 w 13735050"/>
              <a:gd name="connsiteY42" fmla="*/ 4857750 h 5026391"/>
              <a:gd name="connsiteX43" fmla="*/ 3314700 w 13735050"/>
              <a:gd name="connsiteY43" fmla="*/ 4857750 h 5026391"/>
              <a:gd name="connsiteX44" fmla="*/ 5105400 w 13735050"/>
              <a:gd name="connsiteY44" fmla="*/ 4705350 h 5026391"/>
              <a:gd name="connsiteX45" fmla="*/ 8172450 w 13735050"/>
              <a:gd name="connsiteY45" fmla="*/ 4552950 h 5026391"/>
              <a:gd name="connsiteX46" fmla="*/ 10191750 w 13735050"/>
              <a:gd name="connsiteY46" fmla="*/ 4267200 h 5026391"/>
              <a:gd name="connsiteX47" fmla="*/ 12515850 w 13735050"/>
              <a:gd name="connsiteY47" fmla="*/ 3810000 h 5026391"/>
              <a:gd name="connsiteX48" fmla="*/ 13011150 w 13735050"/>
              <a:gd name="connsiteY48" fmla="*/ 3714750 h 5026391"/>
              <a:gd name="connsiteX49" fmla="*/ 13315950 w 13735050"/>
              <a:gd name="connsiteY49" fmla="*/ 3657600 h 5026391"/>
              <a:gd name="connsiteX50" fmla="*/ 13525500 w 13735050"/>
              <a:gd name="connsiteY50" fmla="*/ 3600450 h 5026391"/>
              <a:gd name="connsiteX51" fmla="*/ 13735050 w 13735050"/>
              <a:gd name="connsiteY51" fmla="*/ 3581400 h 502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735050" h="5026391">
                <a:moveTo>
                  <a:pt x="4838700" y="0"/>
                </a:moveTo>
                <a:cubicBezTo>
                  <a:pt x="4889513" y="16938"/>
                  <a:pt x="4971619" y="47553"/>
                  <a:pt x="5029200" y="57150"/>
                </a:cubicBezTo>
                <a:cubicBezTo>
                  <a:pt x="5079699" y="65566"/>
                  <a:pt x="5130919" y="68960"/>
                  <a:pt x="5181600" y="76200"/>
                </a:cubicBezTo>
                <a:cubicBezTo>
                  <a:pt x="5264282" y="88012"/>
                  <a:pt x="5346240" y="105077"/>
                  <a:pt x="5429250" y="114300"/>
                </a:cubicBezTo>
                <a:cubicBezTo>
                  <a:pt x="5573610" y="130340"/>
                  <a:pt x="6046746" y="151499"/>
                  <a:pt x="6134100" y="152400"/>
                </a:cubicBezTo>
                <a:lnTo>
                  <a:pt x="11239500" y="190500"/>
                </a:lnTo>
                <a:cubicBezTo>
                  <a:pt x="11108863" y="234046"/>
                  <a:pt x="11271005" y="182624"/>
                  <a:pt x="11087100" y="228600"/>
                </a:cubicBezTo>
                <a:cubicBezTo>
                  <a:pt x="10384719" y="404195"/>
                  <a:pt x="11768280" y="77227"/>
                  <a:pt x="10744200" y="304800"/>
                </a:cubicBezTo>
                <a:cubicBezTo>
                  <a:pt x="10641967" y="327518"/>
                  <a:pt x="10541880" y="359425"/>
                  <a:pt x="10439400" y="381000"/>
                </a:cubicBezTo>
                <a:cubicBezTo>
                  <a:pt x="10096685" y="453151"/>
                  <a:pt x="8980209" y="680012"/>
                  <a:pt x="8534400" y="742950"/>
                </a:cubicBezTo>
                <a:cubicBezTo>
                  <a:pt x="8249715" y="783141"/>
                  <a:pt x="7961807" y="797809"/>
                  <a:pt x="7677150" y="838200"/>
                </a:cubicBezTo>
                <a:cubicBezTo>
                  <a:pt x="7021820" y="931186"/>
                  <a:pt x="6365418" y="1020280"/>
                  <a:pt x="5715000" y="1143000"/>
                </a:cubicBezTo>
                <a:cubicBezTo>
                  <a:pt x="5041900" y="1270000"/>
                  <a:pt x="4372536" y="1418714"/>
                  <a:pt x="3695700" y="1524000"/>
                </a:cubicBezTo>
                <a:cubicBezTo>
                  <a:pt x="3170673" y="1605671"/>
                  <a:pt x="2599879" y="1688922"/>
                  <a:pt x="2076450" y="1790700"/>
                </a:cubicBezTo>
                <a:cubicBezTo>
                  <a:pt x="1872269" y="1830402"/>
                  <a:pt x="1670515" y="1881780"/>
                  <a:pt x="1466850" y="1924050"/>
                </a:cubicBezTo>
                <a:cubicBezTo>
                  <a:pt x="1317265" y="1955096"/>
                  <a:pt x="862141" y="2034250"/>
                  <a:pt x="704850" y="2076450"/>
                </a:cubicBezTo>
                <a:cubicBezTo>
                  <a:pt x="563256" y="2114439"/>
                  <a:pt x="420498" y="2152051"/>
                  <a:pt x="285750" y="2209800"/>
                </a:cubicBezTo>
                <a:cubicBezTo>
                  <a:pt x="241300" y="2228850"/>
                  <a:pt x="196425" y="2246938"/>
                  <a:pt x="152400" y="2266950"/>
                </a:cubicBezTo>
                <a:cubicBezTo>
                  <a:pt x="126547" y="2278701"/>
                  <a:pt x="102790" y="2295079"/>
                  <a:pt x="76200" y="2305050"/>
                </a:cubicBezTo>
                <a:cubicBezTo>
                  <a:pt x="51685" y="2314243"/>
                  <a:pt x="25400" y="2317750"/>
                  <a:pt x="0" y="2324100"/>
                </a:cubicBezTo>
                <a:cubicBezTo>
                  <a:pt x="117723" y="2382962"/>
                  <a:pt x="38701" y="2352788"/>
                  <a:pt x="190500" y="2381250"/>
                </a:cubicBezTo>
                <a:cubicBezTo>
                  <a:pt x="536307" y="2446089"/>
                  <a:pt x="222940" y="2401992"/>
                  <a:pt x="647700" y="2438400"/>
                </a:cubicBezTo>
                <a:cubicBezTo>
                  <a:pt x="781164" y="2449840"/>
                  <a:pt x="913798" y="2475841"/>
                  <a:pt x="1047750" y="2476500"/>
                </a:cubicBezTo>
                <a:lnTo>
                  <a:pt x="12268200" y="2495550"/>
                </a:lnTo>
                <a:cubicBezTo>
                  <a:pt x="12230100" y="2508250"/>
                  <a:pt x="12193657" y="2527970"/>
                  <a:pt x="12153900" y="2533650"/>
                </a:cubicBezTo>
                <a:cubicBezTo>
                  <a:pt x="12028189" y="2551609"/>
                  <a:pt x="11920126" y="2565992"/>
                  <a:pt x="11791950" y="2590800"/>
                </a:cubicBezTo>
                <a:cubicBezTo>
                  <a:pt x="11401843" y="2666305"/>
                  <a:pt x="11263077" y="2719802"/>
                  <a:pt x="10820400" y="2762250"/>
                </a:cubicBezTo>
                <a:cubicBezTo>
                  <a:pt x="10662475" y="2777393"/>
                  <a:pt x="9183750" y="2835272"/>
                  <a:pt x="9105900" y="2838450"/>
                </a:cubicBezTo>
                <a:cubicBezTo>
                  <a:pt x="8775700" y="2870200"/>
                  <a:pt x="8443142" y="2883107"/>
                  <a:pt x="8115300" y="2933700"/>
                </a:cubicBezTo>
                <a:cubicBezTo>
                  <a:pt x="7413654" y="3041979"/>
                  <a:pt x="6718024" y="3186192"/>
                  <a:pt x="6019800" y="3314700"/>
                </a:cubicBezTo>
                <a:cubicBezTo>
                  <a:pt x="5682969" y="3376693"/>
                  <a:pt x="5344924" y="3432919"/>
                  <a:pt x="5010150" y="3505200"/>
                </a:cubicBezTo>
                <a:lnTo>
                  <a:pt x="3333750" y="3867150"/>
                </a:lnTo>
                <a:cubicBezTo>
                  <a:pt x="3118163" y="3913095"/>
                  <a:pt x="2897997" y="3939944"/>
                  <a:pt x="2686050" y="4000500"/>
                </a:cubicBezTo>
                <a:cubicBezTo>
                  <a:pt x="1114831" y="4449420"/>
                  <a:pt x="2961831" y="3907355"/>
                  <a:pt x="1790700" y="4286250"/>
                </a:cubicBezTo>
                <a:cubicBezTo>
                  <a:pt x="1696908" y="4316594"/>
                  <a:pt x="1598105" y="4330204"/>
                  <a:pt x="1504950" y="4362450"/>
                </a:cubicBezTo>
                <a:cubicBezTo>
                  <a:pt x="1432444" y="4387548"/>
                  <a:pt x="1366640" y="4429204"/>
                  <a:pt x="1295400" y="4457700"/>
                </a:cubicBezTo>
                <a:cubicBezTo>
                  <a:pt x="1239467" y="4480073"/>
                  <a:pt x="1180356" y="4493698"/>
                  <a:pt x="1123950" y="4514850"/>
                </a:cubicBezTo>
                <a:cubicBezTo>
                  <a:pt x="1078669" y="4531830"/>
                  <a:pt x="1035881" y="4555020"/>
                  <a:pt x="990600" y="4572000"/>
                </a:cubicBezTo>
                <a:cubicBezTo>
                  <a:pt x="748873" y="4662648"/>
                  <a:pt x="850314" y="4606062"/>
                  <a:pt x="552450" y="4705350"/>
                </a:cubicBezTo>
                <a:cubicBezTo>
                  <a:pt x="514350" y="4718050"/>
                  <a:pt x="476896" y="4732883"/>
                  <a:pt x="438150" y="4743450"/>
                </a:cubicBezTo>
                <a:cubicBezTo>
                  <a:pt x="406912" y="4751969"/>
                  <a:pt x="373913" y="4753196"/>
                  <a:pt x="342900" y="4762500"/>
                </a:cubicBezTo>
                <a:cubicBezTo>
                  <a:pt x="80243" y="4841297"/>
                  <a:pt x="373955" y="4760077"/>
                  <a:pt x="190500" y="4838700"/>
                </a:cubicBezTo>
                <a:cubicBezTo>
                  <a:pt x="166435" y="4849013"/>
                  <a:pt x="139700" y="4851400"/>
                  <a:pt x="114300" y="4857750"/>
                </a:cubicBezTo>
                <a:cubicBezTo>
                  <a:pt x="1219133" y="5173416"/>
                  <a:pt x="458142" y="4969772"/>
                  <a:pt x="3314700" y="4857750"/>
                </a:cubicBezTo>
                <a:cubicBezTo>
                  <a:pt x="3913298" y="4834276"/>
                  <a:pt x="4506768" y="4727940"/>
                  <a:pt x="5105400" y="4705350"/>
                </a:cubicBezTo>
                <a:cubicBezTo>
                  <a:pt x="5608718" y="4686357"/>
                  <a:pt x="7422920" y="4641404"/>
                  <a:pt x="8172450" y="4552950"/>
                </a:cubicBezTo>
                <a:cubicBezTo>
                  <a:pt x="8847571" y="4473277"/>
                  <a:pt x="9528132" y="4414671"/>
                  <a:pt x="10191750" y="4267200"/>
                </a:cubicBezTo>
                <a:cubicBezTo>
                  <a:pt x="11606620" y="3952784"/>
                  <a:pt x="10637934" y="4156412"/>
                  <a:pt x="12515850" y="3810000"/>
                </a:cubicBezTo>
                <a:lnTo>
                  <a:pt x="13011150" y="3714750"/>
                </a:lnTo>
                <a:cubicBezTo>
                  <a:pt x="13112695" y="3695408"/>
                  <a:pt x="13216222" y="3684799"/>
                  <a:pt x="13315950" y="3657600"/>
                </a:cubicBezTo>
                <a:cubicBezTo>
                  <a:pt x="13385800" y="3638550"/>
                  <a:pt x="13454823" y="3616156"/>
                  <a:pt x="13525500" y="3600450"/>
                </a:cubicBezTo>
                <a:cubicBezTo>
                  <a:pt x="13627389" y="3577808"/>
                  <a:pt x="13645969" y="3581400"/>
                  <a:pt x="13735050" y="358140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ердце 31"/>
          <p:cNvSpPr/>
          <p:nvPr/>
        </p:nvSpPr>
        <p:spPr>
          <a:xfrm>
            <a:off x="8939339" y="1295994"/>
            <a:ext cx="165014" cy="150376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6115638" y="2624387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1272540" y="2468880"/>
            <a:ext cx="7924800" cy="2811780"/>
          </a:xfrm>
          <a:custGeom>
            <a:avLst/>
            <a:gdLst>
              <a:gd name="connsiteX0" fmla="*/ 160020 w 7924800"/>
              <a:gd name="connsiteY0" fmla="*/ 0 h 2811780"/>
              <a:gd name="connsiteX1" fmla="*/ 7924800 w 7924800"/>
              <a:gd name="connsiteY1" fmla="*/ 960120 h 2811780"/>
              <a:gd name="connsiteX2" fmla="*/ 7924800 w 7924800"/>
              <a:gd name="connsiteY2" fmla="*/ 2811780 h 2811780"/>
              <a:gd name="connsiteX3" fmla="*/ 5676900 w 7924800"/>
              <a:gd name="connsiteY3" fmla="*/ 2689860 h 2811780"/>
              <a:gd name="connsiteX4" fmla="*/ 0 w 7924800"/>
              <a:gd name="connsiteY4" fmla="*/ 685800 h 2811780"/>
              <a:gd name="connsiteX5" fmla="*/ 160020 w 7924800"/>
              <a:gd name="connsiteY5" fmla="*/ 0 h 281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4800" h="2811780">
                <a:moveTo>
                  <a:pt x="160020" y="0"/>
                </a:moveTo>
                <a:lnTo>
                  <a:pt x="7924800" y="960120"/>
                </a:lnTo>
                <a:lnTo>
                  <a:pt x="7924800" y="2811780"/>
                </a:lnTo>
                <a:lnTo>
                  <a:pt x="5676900" y="2689860"/>
                </a:lnTo>
                <a:lnTo>
                  <a:pt x="0" y="685800"/>
                </a:lnTo>
                <a:lnTo>
                  <a:pt x="160020" y="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0" y="-30480"/>
            <a:ext cx="9166860" cy="3566160"/>
          </a:xfrm>
          <a:custGeom>
            <a:avLst/>
            <a:gdLst>
              <a:gd name="connsiteX0" fmla="*/ 0 w 9166860"/>
              <a:gd name="connsiteY0" fmla="*/ 0 h 3566160"/>
              <a:gd name="connsiteX1" fmla="*/ 1303020 w 9166860"/>
              <a:gd name="connsiteY1" fmla="*/ 2705100 h 3566160"/>
              <a:gd name="connsiteX2" fmla="*/ 9159240 w 9166860"/>
              <a:gd name="connsiteY2" fmla="*/ 3566160 h 3566160"/>
              <a:gd name="connsiteX3" fmla="*/ 9166860 w 9166860"/>
              <a:gd name="connsiteY3" fmla="*/ 0 h 3566160"/>
              <a:gd name="connsiteX4" fmla="*/ 0 w 9166860"/>
              <a:gd name="connsiteY4" fmla="*/ 0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860" h="3566160">
                <a:moveTo>
                  <a:pt x="0" y="0"/>
                </a:moveTo>
                <a:lnTo>
                  <a:pt x="1303020" y="2705100"/>
                </a:lnTo>
                <a:lnTo>
                  <a:pt x="9159240" y="3566160"/>
                </a:lnTo>
                <a:lnTo>
                  <a:pt x="9166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70317" y="223438"/>
            <a:ext cx="2582642" cy="4804639"/>
          </a:xfrm>
          <a:custGeom>
            <a:avLst/>
            <a:gdLst>
              <a:gd name="connsiteX0" fmla="*/ 2149616 w 2582642"/>
              <a:gd name="connsiteY0" fmla="*/ 4691462 h 4804639"/>
              <a:gd name="connsiteX1" fmla="*/ 333516 w 2582642"/>
              <a:gd name="connsiteY1" fmla="*/ 4716862 h 4804639"/>
              <a:gd name="connsiteX2" fmla="*/ 231916 w 2582642"/>
              <a:gd name="connsiteY2" fmla="*/ 3650062 h 4804639"/>
              <a:gd name="connsiteX3" fmla="*/ 3316 w 2582642"/>
              <a:gd name="connsiteY3" fmla="*/ 2608662 h 4804639"/>
              <a:gd name="connsiteX4" fmla="*/ 422416 w 2582642"/>
              <a:gd name="connsiteY4" fmla="*/ 1694262 h 4804639"/>
              <a:gd name="connsiteX5" fmla="*/ 117616 w 2582642"/>
              <a:gd name="connsiteY5" fmla="*/ 525862 h 4804639"/>
              <a:gd name="connsiteX6" fmla="*/ 1349516 w 2582642"/>
              <a:gd name="connsiteY6" fmla="*/ 30562 h 4804639"/>
              <a:gd name="connsiteX7" fmla="*/ 1946416 w 2582642"/>
              <a:gd name="connsiteY7" fmla="*/ 1351362 h 4804639"/>
              <a:gd name="connsiteX8" fmla="*/ 1603516 w 2582642"/>
              <a:gd name="connsiteY8" fmla="*/ 3446862 h 4804639"/>
              <a:gd name="connsiteX9" fmla="*/ 2556016 w 2582642"/>
              <a:gd name="connsiteY9" fmla="*/ 4272362 h 4804639"/>
              <a:gd name="connsiteX10" fmla="*/ 2149616 w 2582642"/>
              <a:gd name="connsiteY10" fmla="*/ 4691462 h 480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2642" h="4804639">
                <a:moveTo>
                  <a:pt x="2149616" y="4691462"/>
                </a:moveTo>
                <a:cubicBezTo>
                  <a:pt x="1779199" y="4765545"/>
                  <a:pt x="653133" y="4890429"/>
                  <a:pt x="333516" y="4716862"/>
                </a:cubicBezTo>
                <a:cubicBezTo>
                  <a:pt x="13899" y="4543295"/>
                  <a:pt x="286949" y="4001429"/>
                  <a:pt x="231916" y="3650062"/>
                </a:cubicBezTo>
                <a:cubicBezTo>
                  <a:pt x="176883" y="3298695"/>
                  <a:pt x="-28434" y="2934629"/>
                  <a:pt x="3316" y="2608662"/>
                </a:cubicBezTo>
                <a:cubicBezTo>
                  <a:pt x="35066" y="2282695"/>
                  <a:pt x="403366" y="2041395"/>
                  <a:pt x="422416" y="1694262"/>
                </a:cubicBezTo>
                <a:cubicBezTo>
                  <a:pt x="441466" y="1347129"/>
                  <a:pt x="-36901" y="803145"/>
                  <a:pt x="117616" y="525862"/>
                </a:cubicBezTo>
                <a:cubicBezTo>
                  <a:pt x="272133" y="248579"/>
                  <a:pt x="1044716" y="-107021"/>
                  <a:pt x="1349516" y="30562"/>
                </a:cubicBezTo>
                <a:cubicBezTo>
                  <a:pt x="1654316" y="168145"/>
                  <a:pt x="1904083" y="781979"/>
                  <a:pt x="1946416" y="1351362"/>
                </a:cubicBezTo>
                <a:cubicBezTo>
                  <a:pt x="1988749" y="1920745"/>
                  <a:pt x="1501916" y="2960029"/>
                  <a:pt x="1603516" y="3446862"/>
                </a:cubicBezTo>
                <a:cubicBezTo>
                  <a:pt x="1705116" y="3933695"/>
                  <a:pt x="2469233" y="4067045"/>
                  <a:pt x="2556016" y="4272362"/>
                </a:cubicBezTo>
                <a:cubicBezTo>
                  <a:pt x="2642799" y="4477679"/>
                  <a:pt x="2520033" y="4617379"/>
                  <a:pt x="2149616" y="4691462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98488" y="1105300"/>
            <a:ext cx="2309812" cy="3209925"/>
            <a:chOff x="3681413" y="966788"/>
            <a:chExt cx="2309812" cy="3209925"/>
          </a:xfrm>
        </p:grpSpPr>
        <p:sp>
          <p:nvSpPr>
            <p:cNvPr id="7" name="Полилиния 6"/>
            <p:cNvSpPr/>
            <p:nvPr/>
          </p:nvSpPr>
          <p:spPr>
            <a:xfrm>
              <a:off x="3681413" y="966788"/>
              <a:ext cx="2309812" cy="3209925"/>
            </a:xfrm>
            <a:custGeom>
              <a:avLst/>
              <a:gdLst>
                <a:gd name="connsiteX0" fmla="*/ 290512 w 2309812"/>
                <a:gd name="connsiteY0" fmla="*/ 819150 h 3209925"/>
                <a:gd name="connsiteX1" fmla="*/ 171450 w 2309812"/>
                <a:gd name="connsiteY1" fmla="*/ 814387 h 3209925"/>
                <a:gd name="connsiteX2" fmla="*/ 128587 w 2309812"/>
                <a:gd name="connsiteY2" fmla="*/ 966787 h 3209925"/>
                <a:gd name="connsiteX3" fmla="*/ 76200 w 2309812"/>
                <a:gd name="connsiteY3" fmla="*/ 1028700 h 3209925"/>
                <a:gd name="connsiteX4" fmla="*/ 76200 w 2309812"/>
                <a:gd name="connsiteY4" fmla="*/ 1195387 h 3209925"/>
                <a:gd name="connsiteX5" fmla="*/ 28575 w 2309812"/>
                <a:gd name="connsiteY5" fmla="*/ 1300162 h 3209925"/>
                <a:gd name="connsiteX6" fmla="*/ 0 w 2309812"/>
                <a:gd name="connsiteY6" fmla="*/ 1414462 h 3209925"/>
                <a:gd name="connsiteX7" fmla="*/ 14287 w 2309812"/>
                <a:gd name="connsiteY7" fmla="*/ 1585912 h 3209925"/>
                <a:gd name="connsiteX8" fmla="*/ 109537 w 2309812"/>
                <a:gd name="connsiteY8" fmla="*/ 1743075 h 3209925"/>
                <a:gd name="connsiteX9" fmla="*/ 180975 w 2309812"/>
                <a:gd name="connsiteY9" fmla="*/ 1785937 h 3209925"/>
                <a:gd name="connsiteX10" fmla="*/ 309562 w 2309812"/>
                <a:gd name="connsiteY10" fmla="*/ 1752600 h 3209925"/>
                <a:gd name="connsiteX11" fmla="*/ 295275 w 2309812"/>
                <a:gd name="connsiteY11" fmla="*/ 2152650 h 3209925"/>
                <a:gd name="connsiteX12" fmla="*/ 266700 w 2309812"/>
                <a:gd name="connsiteY12" fmla="*/ 2390775 h 3209925"/>
                <a:gd name="connsiteX13" fmla="*/ 266700 w 2309812"/>
                <a:gd name="connsiteY13" fmla="*/ 2595562 h 3209925"/>
                <a:gd name="connsiteX14" fmla="*/ 304800 w 2309812"/>
                <a:gd name="connsiteY14" fmla="*/ 2743200 h 3209925"/>
                <a:gd name="connsiteX15" fmla="*/ 357187 w 2309812"/>
                <a:gd name="connsiteY15" fmla="*/ 2790825 h 3209925"/>
                <a:gd name="connsiteX16" fmla="*/ 523875 w 2309812"/>
                <a:gd name="connsiteY16" fmla="*/ 2786062 h 3209925"/>
                <a:gd name="connsiteX17" fmla="*/ 576262 w 2309812"/>
                <a:gd name="connsiteY17" fmla="*/ 2852737 h 3209925"/>
                <a:gd name="connsiteX18" fmla="*/ 628650 w 2309812"/>
                <a:gd name="connsiteY18" fmla="*/ 3024187 h 3209925"/>
                <a:gd name="connsiteX19" fmla="*/ 1423987 w 2309812"/>
                <a:gd name="connsiteY19" fmla="*/ 3209925 h 3209925"/>
                <a:gd name="connsiteX20" fmla="*/ 1481137 w 2309812"/>
                <a:gd name="connsiteY20" fmla="*/ 3043237 h 3209925"/>
                <a:gd name="connsiteX21" fmla="*/ 1571625 w 2309812"/>
                <a:gd name="connsiteY21" fmla="*/ 2971800 h 3209925"/>
                <a:gd name="connsiteX22" fmla="*/ 1590675 w 2309812"/>
                <a:gd name="connsiteY22" fmla="*/ 2890837 h 3209925"/>
                <a:gd name="connsiteX23" fmla="*/ 1543050 w 2309812"/>
                <a:gd name="connsiteY23" fmla="*/ 2790825 h 3209925"/>
                <a:gd name="connsiteX24" fmla="*/ 1519237 w 2309812"/>
                <a:gd name="connsiteY24" fmla="*/ 2743200 h 3209925"/>
                <a:gd name="connsiteX25" fmla="*/ 1490662 w 2309812"/>
                <a:gd name="connsiteY25" fmla="*/ 2476500 h 3209925"/>
                <a:gd name="connsiteX26" fmla="*/ 1504950 w 2309812"/>
                <a:gd name="connsiteY26" fmla="*/ 2319337 h 3209925"/>
                <a:gd name="connsiteX27" fmla="*/ 1495425 w 2309812"/>
                <a:gd name="connsiteY27" fmla="*/ 1905000 h 3209925"/>
                <a:gd name="connsiteX28" fmla="*/ 1495425 w 2309812"/>
                <a:gd name="connsiteY28" fmla="*/ 1571625 h 3209925"/>
                <a:gd name="connsiteX29" fmla="*/ 1652587 w 2309812"/>
                <a:gd name="connsiteY29" fmla="*/ 1738312 h 3209925"/>
                <a:gd name="connsiteX30" fmla="*/ 1743075 w 2309812"/>
                <a:gd name="connsiteY30" fmla="*/ 1852612 h 3209925"/>
                <a:gd name="connsiteX31" fmla="*/ 1690687 w 2309812"/>
                <a:gd name="connsiteY31" fmla="*/ 1966912 h 3209925"/>
                <a:gd name="connsiteX32" fmla="*/ 1681162 w 2309812"/>
                <a:gd name="connsiteY32" fmla="*/ 2095500 h 3209925"/>
                <a:gd name="connsiteX33" fmla="*/ 1628775 w 2309812"/>
                <a:gd name="connsiteY33" fmla="*/ 2205037 h 3209925"/>
                <a:gd name="connsiteX34" fmla="*/ 1566862 w 2309812"/>
                <a:gd name="connsiteY34" fmla="*/ 2328862 h 3209925"/>
                <a:gd name="connsiteX35" fmla="*/ 1543050 w 2309812"/>
                <a:gd name="connsiteY35" fmla="*/ 2543175 h 3209925"/>
                <a:gd name="connsiteX36" fmla="*/ 1752600 w 2309812"/>
                <a:gd name="connsiteY36" fmla="*/ 2481262 h 3209925"/>
                <a:gd name="connsiteX37" fmla="*/ 1981200 w 2309812"/>
                <a:gd name="connsiteY37" fmla="*/ 2362200 h 3209925"/>
                <a:gd name="connsiteX38" fmla="*/ 2081212 w 2309812"/>
                <a:gd name="connsiteY38" fmla="*/ 2200275 h 3209925"/>
                <a:gd name="connsiteX39" fmla="*/ 2066925 w 2309812"/>
                <a:gd name="connsiteY39" fmla="*/ 2024062 h 3209925"/>
                <a:gd name="connsiteX40" fmla="*/ 2176462 w 2309812"/>
                <a:gd name="connsiteY40" fmla="*/ 1985962 h 3209925"/>
                <a:gd name="connsiteX41" fmla="*/ 2243137 w 2309812"/>
                <a:gd name="connsiteY41" fmla="*/ 1985962 h 3209925"/>
                <a:gd name="connsiteX42" fmla="*/ 2271712 w 2309812"/>
                <a:gd name="connsiteY42" fmla="*/ 1952625 h 3209925"/>
                <a:gd name="connsiteX43" fmla="*/ 2305050 w 2309812"/>
                <a:gd name="connsiteY43" fmla="*/ 1795462 h 3209925"/>
                <a:gd name="connsiteX44" fmla="*/ 2309812 w 2309812"/>
                <a:gd name="connsiteY44" fmla="*/ 1690687 h 3209925"/>
                <a:gd name="connsiteX45" fmla="*/ 2262187 w 2309812"/>
                <a:gd name="connsiteY45" fmla="*/ 1547812 h 3209925"/>
                <a:gd name="connsiteX46" fmla="*/ 2081212 w 2309812"/>
                <a:gd name="connsiteY46" fmla="*/ 1281112 h 3209925"/>
                <a:gd name="connsiteX47" fmla="*/ 1938337 w 2309812"/>
                <a:gd name="connsiteY47" fmla="*/ 1162050 h 3209925"/>
                <a:gd name="connsiteX48" fmla="*/ 2081212 w 2309812"/>
                <a:gd name="connsiteY48" fmla="*/ 1009650 h 3209925"/>
                <a:gd name="connsiteX49" fmla="*/ 2152650 w 2309812"/>
                <a:gd name="connsiteY49" fmla="*/ 823912 h 3209925"/>
                <a:gd name="connsiteX50" fmla="*/ 2152650 w 2309812"/>
                <a:gd name="connsiteY50" fmla="*/ 657225 h 3209925"/>
                <a:gd name="connsiteX51" fmla="*/ 2095500 w 2309812"/>
                <a:gd name="connsiteY51" fmla="*/ 519112 h 3209925"/>
                <a:gd name="connsiteX52" fmla="*/ 2076450 w 2309812"/>
                <a:gd name="connsiteY52" fmla="*/ 319087 h 3209925"/>
                <a:gd name="connsiteX53" fmla="*/ 2052637 w 2309812"/>
                <a:gd name="connsiteY53" fmla="*/ 214312 h 3209925"/>
                <a:gd name="connsiteX54" fmla="*/ 1966912 w 2309812"/>
                <a:gd name="connsiteY54" fmla="*/ 185737 h 3209925"/>
                <a:gd name="connsiteX55" fmla="*/ 2028825 w 2309812"/>
                <a:gd name="connsiteY55" fmla="*/ 157162 h 3209925"/>
                <a:gd name="connsiteX56" fmla="*/ 2247900 w 2309812"/>
                <a:gd name="connsiteY56" fmla="*/ 57150 h 3209925"/>
                <a:gd name="connsiteX57" fmla="*/ 2219325 w 2309812"/>
                <a:gd name="connsiteY57" fmla="*/ 0 h 3209925"/>
                <a:gd name="connsiteX58" fmla="*/ 1952625 w 2309812"/>
                <a:gd name="connsiteY58" fmla="*/ 100012 h 3209925"/>
                <a:gd name="connsiteX59" fmla="*/ 1905000 w 2309812"/>
                <a:gd name="connsiteY59" fmla="*/ 71437 h 3209925"/>
                <a:gd name="connsiteX60" fmla="*/ 1781175 w 2309812"/>
                <a:gd name="connsiteY60" fmla="*/ 85725 h 3209925"/>
                <a:gd name="connsiteX61" fmla="*/ 1666875 w 2309812"/>
                <a:gd name="connsiteY61" fmla="*/ 114300 h 3209925"/>
                <a:gd name="connsiteX62" fmla="*/ 1704975 w 2309812"/>
                <a:gd name="connsiteY62" fmla="*/ 204787 h 3209925"/>
                <a:gd name="connsiteX63" fmla="*/ 1685925 w 2309812"/>
                <a:gd name="connsiteY63" fmla="*/ 266700 h 3209925"/>
                <a:gd name="connsiteX64" fmla="*/ 1743075 w 2309812"/>
                <a:gd name="connsiteY64" fmla="*/ 376237 h 3209925"/>
                <a:gd name="connsiteX65" fmla="*/ 1695450 w 2309812"/>
                <a:gd name="connsiteY65" fmla="*/ 509587 h 3209925"/>
                <a:gd name="connsiteX66" fmla="*/ 1671637 w 2309812"/>
                <a:gd name="connsiteY66" fmla="*/ 547687 h 3209925"/>
                <a:gd name="connsiteX67" fmla="*/ 1662112 w 2309812"/>
                <a:gd name="connsiteY67" fmla="*/ 628650 h 3209925"/>
                <a:gd name="connsiteX68" fmla="*/ 1714500 w 2309812"/>
                <a:gd name="connsiteY68" fmla="*/ 733425 h 3209925"/>
                <a:gd name="connsiteX69" fmla="*/ 1700212 w 2309812"/>
                <a:gd name="connsiteY69" fmla="*/ 938212 h 3209925"/>
                <a:gd name="connsiteX70" fmla="*/ 1571625 w 2309812"/>
                <a:gd name="connsiteY70" fmla="*/ 809625 h 3209925"/>
                <a:gd name="connsiteX71" fmla="*/ 1471612 w 2309812"/>
                <a:gd name="connsiteY71" fmla="*/ 657225 h 3209925"/>
                <a:gd name="connsiteX72" fmla="*/ 1404937 w 2309812"/>
                <a:gd name="connsiteY72" fmla="*/ 619125 h 3209925"/>
                <a:gd name="connsiteX73" fmla="*/ 1319212 w 2309812"/>
                <a:gd name="connsiteY73" fmla="*/ 533400 h 3209925"/>
                <a:gd name="connsiteX74" fmla="*/ 1195387 w 2309812"/>
                <a:gd name="connsiteY74" fmla="*/ 404812 h 3209925"/>
                <a:gd name="connsiteX75" fmla="*/ 733425 w 2309812"/>
                <a:gd name="connsiteY75" fmla="*/ 433387 h 3209925"/>
                <a:gd name="connsiteX76" fmla="*/ 290512 w 2309812"/>
                <a:gd name="connsiteY76" fmla="*/ 819150 h 3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09812" h="3209925">
                  <a:moveTo>
                    <a:pt x="290512" y="819150"/>
                  </a:moveTo>
                  <a:lnTo>
                    <a:pt x="171450" y="814387"/>
                  </a:lnTo>
                  <a:lnTo>
                    <a:pt x="128587" y="966787"/>
                  </a:lnTo>
                  <a:lnTo>
                    <a:pt x="76200" y="1028700"/>
                  </a:lnTo>
                  <a:lnTo>
                    <a:pt x="76200" y="1195387"/>
                  </a:lnTo>
                  <a:lnTo>
                    <a:pt x="28575" y="1300162"/>
                  </a:lnTo>
                  <a:lnTo>
                    <a:pt x="0" y="1414462"/>
                  </a:lnTo>
                  <a:lnTo>
                    <a:pt x="14287" y="1585912"/>
                  </a:lnTo>
                  <a:lnTo>
                    <a:pt x="109537" y="1743075"/>
                  </a:lnTo>
                  <a:lnTo>
                    <a:pt x="180975" y="1785937"/>
                  </a:lnTo>
                  <a:lnTo>
                    <a:pt x="309562" y="1752600"/>
                  </a:lnTo>
                  <a:lnTo>
                    <a:pt x="295275" y="2152650"/>
                  </a:lnTo>
                  <a:lnTo>
                    <a:pt x="266700" y="2390775"/>
                  </a:lnTo>
                  <a:lnTo>
                    <a:pt x="266700" y="2595562"/>
                  </a:lnTo>
                  <a:lnTo>
                    <a:pt x="304800" y="2743200"/>
                  </a:lnTo>
                  <a:lnTo>
                    <a:pt x="357187" y="2790825"/>
                  </a:lnTo>
                  <a:lnTo>
                    <a:pt x="523875" y="2786062"/>
                  </a:lnTo>
                  <a:lnTo>
                    <a:pt x="576262" y="2852737"/>
                  </a:lnTo>
                  <a:lnTo>
                    <a:pt x="628650" y="3024187"/>
                  </a:lnTo>
                  <a:lnTo>
                    <a:pt x="1423987" y="3209925"/>
                  </a:lnTo>
                  <a:lnTo>
                    <a:pt x="1481137" y="3043237"/>
                  </a:lnTo>
                  <a:lnTo>
                    <a:pt x="1571625" y="2971800"/>
                  </a:lnTo>
                  <a:lnTo>
                    <a:pt x="1590675" y="2890837"/>
                  </a:lnTo>
                  <a:lnTo>
                    <a:pt x="1543050" y="2790825"/>
                  </a:lnTo>
                  <a:lnTo>
                    <a:pt x="1519237" y="2743200"/>
                  </a:lnTo>
                  <a:lnTo>
                    <a:pt x="1490662" y="2476500"/>
                  </a:lnTo>
                  <a:lnTo>
                    <a:pt x="1504950" y="2319337"/>
                  </a:lnTo>
                  <a:lnTo>
                    <a:pt x="1495425" y="1905000"/>
                  </a:lnTo>
                  <a:lnTo>
                    <a:pt x="1495425" y="1571625"/>
                  </a:lnTo>
                  <a:lnTo>
                    <a:pt x="1652587" y="1738312"/>
                  </a:lnTo>
                  <a:lnTo>
                    <a:pt x="1743075" y="1852612"/>
                  </a:lnTo>
                  <a:lnTo>
                    <a:pt x="1690687" y="1966912"/>
                  </a:lnTo>
                  <a:lnTo>
                    <a:pt x="1681162" y="2095500"/>
                  </a:lnTo>
                  <a:lnTo>
                    <a:pt x="1628775" y="2205037"/>
                  </a:lnTo>
                  <a:lnTo>
                    <a:pt x="1566862" y="2328862"/>
                  </a:lnTo>
                  <a:lnTo>
                    <a:pt x="1543050" y="2543175"/>
                  </a:lnTo>
                  <a:lnTo>
                    <a:pt x="1752600" y="2481262"/>
                  </a:lnTo>
                  <a:lnTo>
                    <a:pt x="1981200" y="2362200"/>
                  </a:lnTo>
                  <a:lnTo>
                    <a:pt x="2081212" y="2200275"/>
                  </a:lnTo>
                  <a:lnTo>
                    <a:pt x="2066925" y="2024062"/>
                  </a:lnTo>
                  <a:lnTo>
                    <a:pt x="2176462" y="1985962"/>
                  </a:lnTo>
                  <a:lnTo>
                    <a:pt x="2243137" y="1985962"/>
                  </a:lnTo>
                  <a:lnTo>
                    <a:pt x="2271712" y="1952625"/>
                  </a:lnTo>
                  <a:lnTo>
                    <a:pt x="2305050" y="1795462"/>
                  </a:lnTo>
                  <a:lnTo>
                    <a:pt x="2309812" y="1690687"/>
                  </a:lnTo>
                  <a:lnTo>
                    <a:pt x="2262187" y="1547812"/>
                  </a:lnTo>
                  <a:lnTo>
                    <a:pt x="2081212" y="1281112"/>
                  </a:lnTo>
                  <a:lnTo>
                    <a:pt x="1938337" y="1162050"/>
                  </a:lnTo>
                  <a:lnTo>
                    <a:pt x="2081212" y="1009650"/>
                  </a:lnTo>
                  <a:lnTo>
                    <a:pt x="2152650" y="823912"/>
                  </a:lnTo>
                  <a:lnTo>
                    <a:pt x="2152650" y="657225"/>
                  </a:lnTo>
                  <a:lnTo>
                    <a:pt x="2095500" y="519112"/>
                  </a:lnTo>
                  <a:lnTo>
                    <a:pt x="2076450" y="319087"/>
                  </a:lnTo>
                  <a:lnTo>
                    <a:pt x="2052637" y="214312"/>
                  </a:lnTo>
                  <a:lnTo>
                    <a:pt x="1966912" y="185737"/>
                  </a:lnTo>
                  <a:lnTo>
                    <a:pt x="2028825" y="157162"/>
                  </a:lnTo>
                  <a:lnTo>
                    <a:pt x="2247900" y="57150"/>
                  </a:lnTo>
                  <a:lnTo>
                    <a:pt x="2219325" y="0"/>
                  </a:lnTo>
                  <a:lnTo>
                    <a:pt x="1952625" y="100012"/>
                  </a:lnTo>
                  <a:lnTo>
                    <a:pt x="1905000" y="71437"/>
                  </a:lnTo>
                  <a:lnTo>
                    <a:pt x="1781175" y="85725"/>
                  </a:lnTo>
                  <a:lnTo>
                    <a:pt x="1666875" y="114300"/>
                  </a:lnTo>
                  <a:lnTo>
                    <a:pt x="1704975" y="204787"/>
                  </a:lnTo>
                  <a:lnTo>
                    <a:pt x="1685925" y="266700"/>
                  </a:lnTo>
                  <a:lnTo>
                    <a:pt x="1743075" y="376237"/>
                  </a:lnTo>
                  <a:lnTo>
                    <a:pt x="1695450" y="509587"/>
                  </a:lnTo>
                  <a:lnTo>
                    <a:pt x="1671637" y="547687"/>
                  </a:lnTo>
                  <a:lnTo>
                    <a:pt x="1662112" y="628650"/>
                  </a:lnTo>
                  <a:lnTo>
                    <a:pt x="1714500" y="733425"/>
                  </a:lnTo>
                  <a:lnTo>
                    <a:pt x="1700212" y="938212"/>
                  </a:lnTo>
                  <a:lnTo>
                    <a:pt x="1571625" y="809625"/>
                  </a:lnTo>
                  <a:lnTo>
                    <a:pt x="1471612" y="657225"/>
                  </a:lnTo>
                  <a:lnTo>
                    <a:pt x="1404937" y="619125"/>
                  </a:lnTo>
                  <a:lnTo>
                    <a:pt x="1319212" y="533400"/>
                  </a:lnTo>
                  <a:lnTo>
                    <a:pt x="1195387" y="404812"/>
                  </a:lnTo>
                  <a:lnTo>
                    <a:pt x="733425" y="433387"/>
                  </a:lnTo>
                  <a:lnTo>
                    <a:pt x="290512" y="819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862513" y="1109663"/>
              <a:ext cx="652462" cy="409575"/>
            </a:xfrm>
            <a:custGeom>
              <a:avLst/>
              <a:gdLst>
                <a:gd name="connsiteX0" fmla="*/ 23812 w 652462"/>
                <a:gd name="connsiteY0" fmla="*/ 304800 h 409575"/>
                <a:gd name="connsiteX1" fmla="*/ 633412 w 652462"/>
                <a:gd name="connsiteY1" fmla="*/ 0 h 409575"/>
                <a:gd name="connsiteX2" fmla="*/ 652462 w 652462"/>
                <a:gd name="connsiteY2" fmla="*/ 66675 h 409575"/>
                <a:gd name="connsiteX3" fmla="*/ 0 w 652462"/>
                <a:gd name="connsiteY3" fmla="*/ 409575 h 409575"/>
                <a:gd name="connsiteX4" fmla="*/ 23812 w 652462"/>
                <a:gd name="connsiteY4" fmla="*/ 30480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462" h="409575">
                  <a:moveTo>
                    <a:pt x="23812" y="304800"/>
                  </a:moveTo>
                  <a:lnTo>
                    <a:pt x="633412" y="0"/>
                  </a:lnTo>
                  <a:lnTo>
                    <a:pt x="652462" y="66675"/>
                  </a:lnTo>
                  <a:lnTo>
                    <a:pt x="0" y="409575"/>
                  </a:lnTo>
                  <a:lnTo>
                    <a:pt x="23812" y="3048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10" descr="D:\Документы\46_Коми_Конференция\Фотки\Чб-Иван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1" y="361950"/>
            <a:ext cx="2445358" cy="51435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35496" y="339502"/>
            <a:ext cx="2863966" cy="4351720"/>
          </a:xfrm>
          <a:custGeom>
            <a:avLst/>
            <a:gdLst>
              <a:gd name="connsiteX0" fmla="*/ 609637 w 2863966"/>
              <a:gd name="connsiteY0" fmla="*/ 1368811 h 4351720"/>
              <a:gd name="connsiteX1" fmla="*/ 12737 w 2863966"/>
              <a:gd name="connsiteY1" fmla="*/ 835411 h 4351720"/>
              <a:gd name="connsiteX2" fmla="*/ 749337 w 2863966"/>
              <a:gd name="connsiteY2" fmla="*/ 86111 h 4351720"/>
              <a:gd name="connsiteX3" fmla="*/ 1816137 w 2863966"/>
              <a:gd name="connsiteY3" fmla="*/ 124211 h 4351720"/>
              <a:gd name="connsiteX4" fmla="*/ 2235237 w 2863966"/>
              <a:gd name="connsiteY4" fmla="*/ 1051311 h 4351720"/>
              <a:gd name="connsiteX5" fmla="*/ 2857537 w 2863966"/>
              <a:gd name="connsiteY5" fmla="*/ 1762511 h 4351720"/>
              <a:gd name="connsiteX6" fmla="*/ 1816137 w 2863966"/>
              <a:gd name="connsiteY6" fmla="*/ 3096011 h 4351720"/>
              <a:gd name="connsiteX7" fmla="*/ 2311437 w 2863966"/>
              <a:gd name="connsiteY7" fmla="*/ 4188211 h 4351720"/>
              <a:gd name="connsiteX8" fmla="*/ 469937 w 2863966"/>
              <a:gd name="connsiteY8" fmla="*/ 4264411 h 4351720"/>
              <a:gd name="connsiteX9" fmla="*/ 37 w 2863966"/>
              <a:gd name="connsiteY9" fmla="*/ 3388111 h 4351720"/>
              <a:gd name="connsiteX10" fmla="*/ 482637 w 2863966"/>
              <a:gd name="connsiteY10" fmla="*/ 2778511 h 4351720"/>
              <a:gd name="connsiteX11" fmla="*/ 76237 w 2863966"/>
              <a:gd name="connsiteY11" fmla="*/ 1699011 h 4351720"/>
              <a:gd name="connsiteX12" fmla="*/ 609637 w 2863966"/>
              <a:gd name="connsiteY12" fmla="*/ 1368811 h 435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3966" h="4351720">
                <a:moveTo>
                  <a:pt x="609637" y="1368811"/>
                </a:moveTo>
                <a:cubicBezTo>
                  <a:pt x="599054" y="1224878"/>
                  <a:pt x="-10546" y="1049194"/>
                  <a:pt x="12737" y="835411"/>
                </a:cubicBezTo>
                <a:cubicBezTo>
                  <a:pt x="36020" y="621628"/>
                  <a:pt x="448770" y="204644"/>
                  <a:pt x="749337" y="86111"/>
                </a:cubicBezTo>
                <a:cubicBezTo>
                  <a:pt x="1049904" y="-32422"/>
                  <a:pt x="1568487" y="-36656"/>
                  <a:pt x="1816137" y="124211"/>
                </a:cubicBezTo>
                <a:cubicBezTo>
                  <a:pt x="2063787" y="285078"/>
                  <a:pt x="2061670" y="778261"/>
                  <a:pt x="2235237" y="1051311"/>
                </a:cubicBezTo>
                <a:cubicBezTo>
                  <a:pt x="2408804" y="1324361"/>
                  <a:pt x="2927387" y="1421728"/>
                  <a:pt x="2857537" y="1762511"/>
                </a:cubicBezTo>
                <a:cubicBezTo>
                  <a:pt x="2787687" y="2103294"/>
                  <a:pt x="1907154" y="2691728"/>
                  <a:pt x="1816137" y="3096011"/>
                </a:cubicBezTo>
                <a:cubicBezTo>
                  <a:pt x="1725120" y="3500294"/>
                  <a:pt x="2535804" y="3993478"/>
                  <a:pt x="2311437" y="4188211"/>
                </a:cubicBezTo>
                <a:cubicBezTo>
                  <a:pt x="2087070" y="4382944"/>
                  <a:pt x="855170" y="4397761"/>
                  <a:pt x="469937" y="4264411"/>
                </a:cubicBezTo>
                <a:cubicBezTo>
                  <a:pt x="84704" y="4131061"/>
                  <a:pt x="-2080" y="3635761"/>
                  <a:pt x="37" y="3388111"/>
                </a:cubicBezTo>
                <a:cubicBezTo>
                  <a:pt x="2154" y="3140461"/>
                  <a:pt x="469937" y="3060028"/>
                  <a:pt x="482637" y="2778511"/>
                </a:cubicBezTo>
                <a:cubicBezTo>
                  <a:pt x="495337" y="2496994"/>
                  <a:pt x="55070" y="1938194"/>
                  <a:pt x="76237" y="1699011"/>
                </a:cubicBezTo>
                <a:cubicBezTo>
                  <a:pt x="97404" y="1459828"/>
                  <a:pt x="620220" y="1512744"/>
                  <a:pt x="609637" y="1368811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3141" y="63664"/>
            <a:ext cx="5463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Franklin Gothic Heavy" panose="020B0903020102020204" pitchFamily="34" charset="0"/>
              </a:rPr>
              <a:t>ИГРОВЫЕ ПРЕДМЕТЫ</a:t>
            </a:r>
            <a:endParaRPr lang="ru-RU" sz="4000" dirty="0">
              <a:latin typeface="Franklin Gothic Heavy" panose="020B09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4098" y="1491630"/>
            <a:ext cx="394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Franklin Gothic Medium" panose="020B0603020102020204" pitchFamily="34" charset="0"/>
              </a:rPr>
              <a:t>Реквизит игроков должен состоять </a:t>
            </a:r>
            <a:r>
              <a:rPr lang="ru-RU" sz="2400" dirty="0" smtClean="0">
                <a:latin typeface="Franklin Gothic Heavy" panose="020B0903020102020204" pitchFamily="34" charset="0"/>
              </a:rPr>
              <a:t>ИЗ НАСТОЯЩИХ ПРЕДМЕТОВ</a:t>
            </a:r>
            <a:endParaRPr lang="ru-RU" sz="2400" dirty="0">
              <a:latin typeface="Franklin Gothic Heavy" panose="020B0903020102020204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853440" y="1447800"/>
            <a:ext cx="1120140" cy="571500"/>
          </a:xfrm>
          <a:custGeom>
            <a:avLst/>
            <a:gdLst>
              <a:gd name="connsiteX0" fmla="*/ 0 w 1120140"/>
              <a:gd name="connsiteY0" fmla="*/ 571500 h 571500"/>
              <a:gd name="connsiteX1" fmla="*/ 1120140 w 1120140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140" h="571500">
                <a:moveTo>
                  <a:pt x="0" y="571500"/>
                </a:moveTo>
                <a:lnTo>
                  <a:pt x="112014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09600" y="678180"/>
            <a:ext cx="22860" cy="876300"/>
          </a:xfrm>
          <a:custGeom>
            <a:avLst/>
            <a:gdLst>
              <a:gd name="connsiteX0" fmla="*/ 0 w 22860"/>
              <a:gd name="connsiteY0" fmla="*/ 876300 h 876300"/>
              <a:gd name="connsiteX1" fmla="*/ 22860 w 22860"/>
              <a:gd name="connsiteY1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" h="876300">
                <a:moveTo>
                  <a:pt x="0" y="876300"/>
                </a:moveTo>
                <a:lnTo>
                  <a:pt x="2286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47424" y="3337560"/>
            <a:ext cx="645056" cy="1226820"/>
          </a:xfrm>
          <a:custGeom>
            <a:avLst/>
            <a:gdLst>
              <a:gd name="connsiteX0" fmla="*/ 370736 w 645056"/>
              <a:gd name="connsiteY0" fmla="*/ 0 h 1226820"/>
              <a:gd name="connsiteX1" fmla="*/ 149756 w 645056"/>
              <a:gd name="connsiteY1" fmla="*/ 190500 h 1226820"/>
              <a:gd name="connsiteX2" fmla="*/ 4976 w 645056"/>
              <a:gd name="connsiteY2" fmla="*/ 373380 h 1226820"/>
              <a:gd name="connsiteX3" fmla="*/ 58316 w 645056"/>
              <a:gd name="connsiteY3" fmla="*/ 838200 h 1226820"/>
              <a:gd name="connsiteX4" fmla="*/ 294536 w 645056"/>
              <a:gd name="connsiteY4" fmla="*/ 1143000 h 1226820"/>
              <a:gd name="connsiteX5" fmla="*/ 645056 w 645056"/>
              <a:gd name="connsiteY5" fmla="*/ 1226820 h 12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56" h="1226820">
                <a:moveTo>
                  <a:pt x="370736" y="0"/>
                </a:moveTo>
                <a:cubicBezTo>
                  <a:pt x="290726" y="64135"/>
                  <a:pt x="210716" y="128270"/>
                  <a:pt x="149756" y="190500"/>
                </a:cubicBezTo>
                <a:cubicBezTo>
                  <a:pt x="88796" y="252730"/>
                  <a:pt x="20216" y="265430"/>
                  <a:pt x="4976" y="373380"/>
                </a:cubicBezTo>
                <a:cubicBezTo>
                  <a:pt x="-10264" y="481330"/>
                  <a:pt x="10056" y="709930"/>
                  <a:pt x="58316" y="838200"/>
                </a:cubicBezTo>
                <a:cubicBezTo>
                  <a:pt x="106576" y="966470"/>
                  <a:pt x="196746" y="1078230"/>
                  <a:pt x="294536" y="1143000"/>
                </a:cubicBezTo>
                <a:cubicBezTo>
                  <a:pt x="392326" y="1207770"/>
                  <a:pt x="518691" y="1217295"/>
                  <a:pt x="645056" y="12268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1697807" y="485016"/>
            <a:ext cx="216024" cy="216024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2554187" y="2001784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212670" y="3651870"/>
            <a:ext cx="171636" cy="171636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0195937">
            <a:off x="71622" y="456729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609600" y="-203200"/>
            <a:ext cx="5245100" cy="5943600"/>
          </a:xfrm>
          <a:custGeom>
            <a:avLst/>
            <a:gdLst>
              <a:gd name="connsiteX0" fmla="*/ 584200 w 5245100"/>
              <a:gd name="connsiteY0" fmla="*/ 190500 h 5943600"/>
              <a:gd name="connsiteX1" fmla="*/ 584200 w 5245100"/>
              <a:gd name="connsiteY1" fmla="*/ 190500 h 5943600"/>
              <a:gd name="connsiteX2" fmla="*/ 5245100 w 5245100"/>
              <a:gd name="connsiteY2" fmla="*/ 2933700 h 5943600"/>
              <a:gd name="connsiteX3" fmla="*/ 2006600 w 5245100"/>
              <a:gd name="connsiteY3" fmla="*/ 5943600 h 5943600"/>
              <a:gd name="connsiteX4" fmla="*/ 50800 w 5245100"/>
              <a:gd name="connsiteY4" fmla="*/ 5537200 h 5943600"/>
              <a:gd name="connsiteX5" fmla="*/ 0 w 5245100"/>
              <a:gd name="connsiteY5" fmla="*/ 0 h 5943600"/>
              <a:gd name="connsiteX6" fmla="*/ 546100 w 5245100"/>
              <a:gd name="connsiteY6" fmla="*/ 15240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5100" h="5943600">
                <a:moveTo>
                  <a:pt x="584200" y="190500"/>
                </a:moveTo>
                <a:lnTo>
                  <a:pt x="584200" y="190500"/>
                </a:lnTo>
                <a:lnTo>
                  <a:pt x="5245100" y="2933700"/>
                </a:lnTo>
                <a:lnTo>
                  <a:pt x="2006600" y="5943600"/>
                </a:lnTo>
                <a:lnTo>
                  <a:pt x="50800" y="5537200"/>
                </a:lnTo>
                <a:lnTo>
                  <a:pt x="0" y="0"/>
                </a:lnTo>
                <a:lnTo>
                  <a:pt x="546100" y="15240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-482600" y="-203200"/>
            <a:ext cx="6502400" cy="3022600"/>
          </a:xfrm>
          <a:custGeom>
            <a:avLst/>
            <a:gdLst>
              <a:gd name="connsiteX0" fmla="*/ 5168900 w 6502400"/>
              <a:gd name="connsiteY0" fmla="*/ 3022600 h 3022600"/>
              <a:gd name="connsiteX1" fmla="*/ 0 w 6502400"/>
              <a:gd name="connsiteY1" fmla="*/ 0 h 3022600"/>
              <a:gd name="connsiteX2" fmla="*/ 6502400 w 6502400"/>
              <a:gd name="connsiteY2" fmla="*/ 12700 h 3022600"/>
              <a:gd name="connsiteX3" fmla="*/ 5092700 w 6502400"/>
              <a:gd name="connsiteY3" fmla="*/ 3009900 h 30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2400" h="3022600">
                <a:moveTo>
                  <a:pt x="5168900" y="3022600"/>
                </a:moveTo>
                <a:lnTo>
                  <a:pt x="0" y="0"/>
                </a:lnTo>
                <a:lnTo>
                  <a:pt x="6502400" y="12700"/>
                </a:lnTo>
                <a:lnTo>
                  <a:pt x="5092700" y="300990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381500" y="-241300"/>
            <a:ext cx="5029200" cy="3009900"/>
          </a:xfrm>
          <a:custGeom>
            <a:avLst/>
            <a:gdLst>
              <a:gd name="connsiteX0" fmla="*/ 0 w 5029200"/>
              <a:gd name="connsiteY0" fmla="*/ 3009900 h 3009900"/>
              <a:gd name="connsiteX1" fmla="*/ 1612900 w 5029200"/>
              <a:gd name="connsiteY1" fmla="*/ 0 h 3009900"/>
              <a:gd name="connsiteX2" fmla="*/ 4965700 w 5029200"/>
              <a:gd name="connsiteY2" fmla="*/ 152400 h 3009900"/>
              <a:gd name="connsiteX3" fmla="*/ 5029200 w 5029200"/>
              <a:gd name="connsiteY3" fmla="*/ 2273300 h 3009900"/>
              <a:gd name="connsiteX4" fmla="*/ 0 w 5029200"/>
              <a:gd name="connsiteY4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0" h="3009900">
                <a:moveTo>
                  <a:pt x="0" y="3009900"/>
                </a:moveTo>
                <a:lnTo>
                  <a:pt x="1612900" y="0"/>
                </a:lnTo>
                <a:lnTo>
                  <a:pt x="4965700" y="152400"/>
                </a:lnTo>
                <a:lnTo>
                  <a:pt x="5029200" y="2273300"/>
                </a:lnTo>
                <a:lnTo>
                  <a:pt x="0" y="300990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457700" y="1854200"/>
            <a:ext cx="5003800" cy="3378200"/>
          </a:xfrm>
          <a:custGeom>
            <a:avLst/>
            <a:gdLst>
              <a:gd name="connsiteX0" fmla="*/ 0 w 5003800"/>
              <a:gd name="connsiteY0" fmla="*/ 863600 h 3378200"/>
              <a:gd name="connsiteX1" fmla="*/ 5003800 w 5003800"/>
              <a:gd name="connsiteY1" fmla="*/ 0 h 3378200"/>
              <a:gd name="connsiteX2" fmla="*/ 4902200 w 5003800"/>
              <a:gd name="connsiteY2" fmla="*/ 3378200 h 3378200"/>
              <a:gd name="connsiteX3" fmla="*/ 50800 w 5003800"/>
              <a:gd name="connsiteY3" fmla="*/ 90170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3378200">
                <a:moveTo>
                  <a:pt x="0" y="863600"/>
                </a:moveTo>
                <a:lnTo>
                  <a:pt x="5003800" y="0"/>
                </a:lnTo>
                <a:lnTo>
                  <a:pt x="4902200" y="3378200"/>
                </a:lnTo>
                <a:lnTo>
                  <a:pt x="50800" y="90170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739520" y="537644"/>
            <a:ext cx="4212144" cy="3978699"/>
          </a:xfrm>
          <a:custGeom>
            <a:avLst/>
            <a:gdLst>
              <a:gd name="connsiteX0" fmla="*/ 1733040 w 3499869"/>
              <a:gd name="connsiteY0" fmla="*/ 3164540 h 3305900"/>
              <a:gd name="connsiteX1" fmla="*/ 209040 w 3499869"/>
              <a:gd name="connsiteY1" fmla="*/ 2796240 h 3305900"/>
              <a:gd name="connsiteX2" fmla="*/ 132840 w 3499869"/>
              <a:gd name="connsiteY2" fmla="*/ 1259540 h 3305900"/>
              <a:gd name="connsiteX3" fmla="*/ 1326640 w 3499869"/>
              <a:gd name="connsiteY3" fmla="*/ 383240 h 3305900"/>
              <a:gd name="connsiteX4" fmla="*/ 2749040 w 3499869"/>
              <a:gd name="connsiteY4" fmla="*/ 78440 h 3305900"/>
              <a:gd name="connsiteX5" fmla="*/ 3498340 w 3499869"/>
              <a:gd name="connsiteY5" fmla="*/ 1780240 h 3305900"/>
              <a:gd name="connsiteX6" fmla="*/ 2926840 w 3499869"/>
              <a:gd name="connsiteY6" fmla="*/ 2339040 h 3305900"/>
              <a:gd name="connsiteX7" fmla="*/ 2342640 w 3499869"/>
              <a:gd name="connsiteY7" fmla="*/ 3240740 h 3305900"/>
              <a:gd name="connsiteX8" fmla="*/ 1669540 w 3499869"/>
              <a:gd name="connsiteY8" fmla="*/ 3164540 h 330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9869" h="3305900">
                <a:moveTo>
                  <a:pt x="1733040" y="3164540"/>
                </a:moveTo>
                <a:cubicBezTo>
                  <a:pt x="1104390" y="3139140"/>
                  <a:pt x="475740" y="3113740"/>
                  <a:pt x="209040" y="2796240"/>
                </a:cubicBezTo>
                <a:cubicBezTo>
                  <a:pt x="-57660" y="2478740"/>
                  <a:pt x="-53427" y="1661707"/>
                  <a:pt x="132840" y="1259540"/>
                </a:cubicBezTo>
                <a:cubicBezTo>
                  <a:pt x="319107" y="857373"/>
                  <a:pt x="890607" y="580090"/>
                  <a:pt x="1326640" y="383240"/>
                </a:cubicBezTo>
                <a:cubicBezTo>
                  <a:pt x="1762673" y="186390"/>
                  <a:pt x="2387090" y="-154393"/>
                  <a:pt x="2749040" y="78440"/>
                </a:cubicBezTo>
                <a:cubicBezTo>
                  <a:pt x="3110990" y="311273"/>
                  <a:pt x="3468707" y="1403473"/>
                  <a:pt x="3498340" y="1780240"/>
                </a:cubicBezTo>
                <a:cubicBezTo>
                  <a:pt x="3527973" y="2157007"/>
                  <a:pt x="3119457" y="2095624"/>
                  <a:pt x="2926840" y="2339040"/>
                </a:cubicBezTo>
                <a:cubicBezTo>
                  <a:pt x="2734223" y="2582456"/>
                  <a:pt x="2552190" y="3103157"/>
                  <a:pt x="2342640" y="3240740"/>
                </a:cubicBezTo>
                <a:cubicBezTo>
                  <a:pt x="2133090" y="3378323"/>
                  <a:pt x="1901315" y="3271431"/>
                  <a:pt x="1669540" y="3164540"/>
                </a:cubicBezTo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Документы\46_Коми_Конференция\Фотки\чб\сумка археолог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32" y="771550"/>
            <a:ext cx="3033194" cy="416724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2778600" y="546371"/>
            <a:ext cx="3594050" cy="4247737"/>
          </a:xfrm>
          <a:custGeom>
            <a:avLst/>
            <a:gdLst>
              <a:gd name="connsiteX0" fmla="*/ 2976660 w 2986295"/>
              <a:gd name="connsiteY0" fmla="*/ 1332318 h 3529443"/>
              <a:gd name="connsiteX1" fmla="*/ 1859060 w 2986295"/>
              <a:gd name="connsiteY1" fmla="*/ 49618 h 3529443"/>
              <a:gd name="connsiteX2" fmla="*/ 233460 w 2986295"/>
              <a:gd name="connsiteY2" fmla="*/ 443318 h 3529443"/>
              <a:gd name="connsiteX3" fmla="*/ 385860 w 2986295"/>
              <a:gd name="connsiteY3" fmla="*/ 2107018 h 3529443"/>
              <a:gd name="connsiteX4" fmla="*/ 4860 w 2986295"/>
              <a:gd name="connsiteY4" fmla="*/ 2703918 h 3529443"/>
              <a:gd name="connsiteX5" fmla="*/ 703360 w 2986295"/>
              <a:gd name="connsiteY5" fmla="*/ 3529418 h 3529443"/>
              <a:gd name="connsiteX6" fmla="*/ 2709960 w 2986295"/>
              <a:gd name="connsiteY6" fmla="*/ 2729318 h 3529443"/>
              <a:gd name="connsiteX7" fmla="*/ 2417860 w 2986295"/>
              <a:gd name="connsiteY7" fmla="*/ 1853018 h 3529443"/>
              <a:gd name="connsiteX8" fmla="*/ 2976660 w 2986295"/>
              <a:gd name="connsiteY8" fmla="*/ 1332318 h 352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6295" h="3529443">
                <a:moveTo>
                  <a:pt x="2976660" y="1332318"/>
                </a:moveTo>
                <a:cubicBezTo>
                  <a:pt x="2883527" y="1031751"/>
                  <a:pt x="2316260" y="197785"/>
                  <a:pt x="1859060" y="49618"/>
                </a:cubicBezTo>
                <a:cubicBezTo>
                  <a:pt x="1401860" y="-98549"/>
                  <a:pt x="478993" y="100418"/>
                  <a:pt x="233460" y="443318"/>
                </a:cubicBezTo>
                <a:cubicBezTo>
                  <a:pt x="-12073" y="786218"/>
                  <a:pt x="423960" y="1730251"/>
                  <a:pt x="385860" y="2107018"/>
                </a:cubicBezTo>
                <a:cubicBezTo>
                  <a:pt x="347760" y="2483785"/>
                  <a:pt x="-48057" y="2466851"/>
                  <a:pt x="4860" y="2703918"/>
                </a:cubicBezTo>
                <a:cubicBezTo>
                  <a:pt x="57777" y="2940985"/>
                  <a:pt x="252510" y="3525185"/>
                  <a:pt x="703360" y="3529418"/>
                </a:cubicBezTo>
                <a:cubicBezTo>
                  <a:pt x="1154210" y="3533651"/>
                  <a:pt x="2424210" y="3008718"/>
                  <a:pt x="2709960" y="2729318"/>
                </a:cubicBezTo>
                <a:cubicBezTo>
                  <a:pt x="2995710" y="2449918"/>
                  <a:pt x="2377643" y="2085851"/>
                  <a:pt x="2417860" y="1853018"/>
                </a:cubicBezTo>
                <a:cubicBezTo>
                  <a:pt x="2458077" y="1620185"/>
                  <a:pt x="3069793" y="1632885"/>
                  <a:pt x="2976660" y="1332318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299460" y="1333500"/>
            <a:ext cx="2430780" cy="3489960"/>
          </a:xfrm>
          <a:custGeom>
            <a:avLst/>
            <a:gdLst>
              <a:gd name="connsiteX0" fmla="*/ 0 w 2430780"/>
              <a:gd name="connsiteY0" fmla="*/ 0 h 3489960"/>
              <a:gd name="connsiteX1" fmla="*/ 38100 w 2430780"/>
              <a:gd name="connsiteY1" fmla="*/ 2865120 h 3489960"/>
              <a:gd name="connsiteX2" fmla="*/ 2430780 w 2430780"/>
              <a:gd name="connsiteY2" fmla="*/ 3489960 h 34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780" h="3489960">
                <a:moveTo>
                  <a:pt x="0" y="0"/>
                </a:moveTo>
                <a:lnTo>
                  <a:pt x="38100" y="2865120"/>
                </a:lnTo>
                <a:lnTo>
                  <a:pt x="2430780" y="3489960"/>
                </a:ln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5250180" y="597680"/>
            <a:ext cx="1617575" cy="2435080"/>
          </a:xfrm>
          <a:custGeom>
            <a:avLst/>
            <a:gdLst>
              <a:gd name="connsiteX0" fmla="*/ 0 w 1617575"/>
              <a:gd name="connsiteY0" fmla="*/ 80500 h 2435080"/>
              <a:gd name="connsiteX1" fmla="*/ 457200 w 1617575"/>
              <a:gd name="connsiteY1" fmla="*/ 4300 h 2435080"/>
              <a:gd name="connsiteX2" fmla="*/ 853440 w 1617575"/>
              <a:gd name="connsiteY2" fmla="*/ 194800 h 2435080"/>
              <a:gd name="connsiteX3" fmla="*/ 1135380 w 1617575"/>
              <a:gd name="connsiteY3" fmla="*/ 644380 h 2435080"/>
              <a:gd name="connsiteX4" fmla="*/ 1417320 w 1617575"/>
              <a:gd name="connsiteY4" fmla="*/ 1322560 h 2435080"/>
              <a:gd name="connsiteX5" fmla="*/ 1524000 w 1617575"/>
              <a:gd name="connsiteY5" fmla="*/ 1734040 h 2435080"/>
              <a:gd name="connsiteX6" fmla="*/ 1600200 w 1617575"/>
              <a:gd name="connsiteY6" fmla="*/ 2084560 h 2435080"/>
              <a:gd name="connsiteX7" fmla="*/ 1600200 w 1617575"/>
              <a:gd name="connsiteY7" fmla="*/ 2229340 h 2435080"/>
              <a:gd name="connsiteX8" fmla="*/ 1409700 w 1617575"/>
              <a:gd name="connsiteY8" fmla="*/ 2435080 h 243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575" h="2435080">
                <a:moveTo>
                  <a:pt x="0" y="80500"/>
                </a:moveTo>
                <a:cubicBezTo>
                  <a:pt x="157480" y="32875"/>
                  <a:pt x="314960" y="-14750"/>
                  <a:pt x="457200" y="4300"/>
                </a:cubicBezTo>
                <a:cubicBezTo>
                  <a:pt x="599440" y="23350"/>
                  <a:pt x="740410" y="88120"/>
                  <a:pt x="853440" y="194800"/>
                </a:cubicBezTo>
                <a:cubicBezTo>
                  <a:pt x="966470" y="301480"/>
                  <a:pt x="1041400" y="456420"/>
                  <a:pt x="1135380" y="644380"/>
                </a:cubicBezTo>
                <a:cubicBezTo>
                  <a:pt x="1229360" y="832340"/>
                  <a:pt x="1352550" y="1140950"/>
                  <a:pt x="1417320" y="1322560"/>
                </a:cubicBezTo>
                <a:cubicBezTo>
                  <a:pt x="1482090" y="1504170"/>
                  <a:pt x="1493520" y="1607040"/>
                  <a:pt x="1524000" y="1734040"/>
                </a:cubicBezTo>
                <a:cubicBezTo>
                  <a:pt x="1554480" y="1861040"/>
                  <a:pt x="1587500" y="2002010"/>
                  <a:pt x="1600200" y="2084560"/>
                </a:cubicBezTo>
                <a:cubicBezTo>
                  <a:pt x="1612900" y="2167110"/>
                  <a:pt x="1631950" y="2170920"/>
                  <a:pt x="1600200" y="2229340"/>
                </a:cubicBezTo>
                <a:cubicBezTo>
                  <a:pt x="1568450" y="2287760"/>
                  <a:pt x="1489075" y="2361420"/>
                  <a:pt x="1409700" y="24350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804160" y="1958340"/>
            <a:ext cx="205740" cy="1554480"/>
          </a:xfrm>
          <a:custGeom>
            <a:avLst/>
            <a:gdLst>
              <a:gd name="connsiteX0" fmla="*/ 205740 w 205740"/>
              <a:gd name="connsiteY0" fmla="*/ 0 h 1554480"/>
              <a:gd name="connsiteX1" fmla="*/ 99060 w 205740"/>
              <a:gd name="connsiteY1" fmla="*/ 335280 h 1554480"/>
              <a:gd name="connsiteX2" fmla="*/ 0 w 205740"/>
              <a:gd name="connsiteY2" fmla="*/ 891540 h 1554480"/>
              <a:gd name="connsiteX3" fmla="*/ 99060 w 205740"/>
              <a:gd name="connsiteY3" fmla="*/ 155448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" h="1554480">
                <a:moveTo>
                  <a:pt x="205740" y="0"/>
                </a:moveTo>
                <a:cubicBezTo>
                  <a:pt x="169545" y="93345"/>
                  <a:pt x="133350" y="186690"/>
                  <a:pt x="99060" y="335280"/>
                </a:cubicBezTo>
                <a:cubicBezTo>
                  <a:pt x="64770" y="483870"/>
                  <a:pt x="0" y="688340"/>
                  <a:pt x="0" y="891540"/>
                </a:cubicBezTo>
                <a:cubicBezTo>
                  <a:pt x="0" y="1094740"/>
                  <a:pt x="49530" y="1324610"/>
                  <a:pt x="99060" y="15544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5967197">
            <a:off x="5768811" y="2763237"/>
            <a:ext cx="655231" cy="315114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7251679">
            <a:off x="2589866" y="1437036"/>
            <a:ext cx="450528" cy="363848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5967197">
            <a:off x="-64008" y="4426976"/>
            <a:ext cx="556266" cy="215067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907030" y="3569325"/>
            <a:ext cx="216024" cy="216024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ердце 18"/>
          <p:cNvSpPr/>
          <p:nvPr/>
        </p:nvSpPr>
        <p:spPr>
          <a:xfrm>
            <a:off x="5536046" y="771550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305653" y="2355357"/>
            <a:ext cx="171636" cy="171636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424940" y="-144780"/>
            <a:ext cx="8016240" cy="2537460"/>
          </a:xfrm>
          <a:custGeom>
            <a:avLst/>
            <a:gdLst>
              <a:gd name="connsiteX0" fmla="*/ 15240 w 8016240"/>
              <a:gd name="connsiteY0" fmla="*/ 160020 h 2537460"/>
              <a:gd name="connsiteX1" fmla="*/ 381000 w 8016240"/>
              <a:gd name="connsiteY1" fmla="*/ 1630680 h 2537460"/>
              <a:gd name="connsiteX2" fmla="*/ 1363980 w 8016240"/>
              <a:gd name="connsiteY2" fmla="*/ 2537460 h 2537460"/>
              <a:gd name="connsiteX3" fmla="*/ 8016240 w 8016240"/>
              <a:gd name="connsiteY3" fmla="*/ 1120140 h 2537460"/>
              <a:gd name="connsiteX4" fmla="*/ 7840980 w 8016240"/>
              <a:gd name="connsiteY4" fmla="*/ 53340 h 2537460"/>
              <a:gd name="connsiteX5" fmla="*/ 0 w 8016240"/>
              <a:gd name="connsiteY5" fmla="*/ 0 h 2537460"/>
              <a:gd name="connsiteX6" fmla="*/ 15240 w 8016240"/>
              <a:gd name="connsiteY6" fmla="*/ 160020 h 253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6240" h="2537460">
                <a:moveTo>
                  <a:pt x="15240" y="160020"/>
                </a:moveTo>
                <a:lnTo>
                  <a:pt x="381000" y="1630680"/>
                </a:lnTo>
                <a:lnTo>
                  <a:pt x="1363980" y="2537460"/>
                </a:lnTo>
                <a:lnTo>
                  <a:pt x="8016240" y="1120140"/>
                </a:lnTo>
                <a:lnTo>
                  <a:pt x="7840980" y="53340"/>
                </a:lnTo>
                <a:lnTo>
                  <a:pt x="0" y="0"/>
                </a:lnTo>
                <a:lnTo>
                  <a:pt x="15240" y="16002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293620" y="2758440"/>
            <a:ext cx="7261860" cy="2644140"/>
          </a:xfrm>
          <a:custGeom>
            <a:avLst/>
            <a:gdLst>
              <a:gd name="connsiteX0" fmla="*/ 220980 w 7261860"/>
              <a:gd name="connsiteY0" fmla="*/ 0 h 2644140"/>
              <a:gd name="connsiteX1" fmla="*/ 7261860 w 7261860"/>
              <a:gd name="connsiteY1" fmla="*/ 922020 h 2644140"/>
              <a:gd name="connsiteX2" fmla="*/ 6987540 w 7261860"/>
              <a:gd name="connsiteY2" fmla="*/ 2644140 h 2644140"/>
              <a:gd name="connsiteX3" fmla="*/ 0 w 7261860"/>
              <a:gd name="connsiteY3" fmla="*/ 2552700 h 2644140"/>
              <a:gd name="connsiteX4" fmla="*/ 274320 w 7261860"/>
              <a:gd name="connsiteY4" fmla="*/ 60960 h 26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860" h="2644140">
                <a:moveTo>
                  <a:pt x="220980" y="0"/>
                </a:moveTo>
                <a:lnTo>
                  <a:pt x="7261860" y="922020"/>
                </a:lnTo>
                <a:lnTo>
                  <a:pt x="6987540" y="2644140"/>
                </a:lnTo>
                <a:lnTo>
                  <a:pt x="0" y="2552700"/>
                </a:lnTo>
                <a:lnTo>
                  <a:pt x="274320" y="6096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1973580" y="899160"/>
            <a:ext cx="7277100" cy="2819400"/>
          </a:xfrm>
          <a:custGeom>
            <a:avLst/>
            <a:gdLst>
              <a:gd name="connsiteX0" fmla="*/ 0 w 7277100"/>
              <a:gd name="connsiteY0" fmla="*/ 1455420 h 2819400"/>
              <a:gd name="connsiteX1" fmla="*/ 7277100 w 7277100"/>
              <a:gd name="connsiteY1" fmla="*/ 0 h 2819400"/>
              <a:gd name="connsiteX2" fmla="*/ 7261860 w 7277100"/>
              <a:gd name="connsiteY2" fmla="*/ 2819400 h 2819400"/>
              <a:gd name="connsiteX3" fmla="*/ 114300 w 7277100"/>
              <a:gd name="connsiteY3" fmla="*/ 1996440 h 2819400"/>
              <a:gd name="connsiteX4" fmla="*/ 15240 w 7277100"/>
              <a:gd name="connsiteY4" fmla="*/ 150876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7100" h="2819400">
                <a:moveTo>
                  <a:pt x="0" y="1455420"/>
                </a:moveTo>
                <a:lnTo>
                  <a:pt x="7277100" y="0"/>
                </a:lnTo>
                <a:lnTo>
                  <a:pt x="7261860" y="2819400"/>
                </a:lnTo>
                <a:lnTo>
                  <a:pt x="114300" y="1996440"/>
                </a:lnTo>
                <a:lnTo>
                  <a:pt x="15240" y="150876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99786"/>
            <a:ext cx="731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Franklin Gothic Heavy" panose="020B0903020102020204" pitchFamily="34" charset="0"/>
              </a:rPr>
              <a:t>УРОВ</a:t>
            </a:r>
            <a:r>
              <a:rPr lang="ru-RU" sz="3600" b="1" dirty="0">
                <a:latin typeface="Franklin Gothic Heavy" panose="020B0903020102020204" pitchFamily="34" charset="0"/>
              </a:rPr>
              <a:t>Е</a:t>
            </a:r>
            <a:r>
              <a:rPr lang="ru-RU" sz="3600" dirty="0">
                <a:latin typeface="Franklin Gothic Heavy" panose="020B0903020102020204" pitchFamily="34" charset="0"/>
              </a:rPr>
              <a:t>Н</a:t>
            </a:r>
            <a:r>
              <a:rPr lang="ru-RU" sz="3600" b="1" dirty="0">
                <a:latin typeface="Franklin Gothic Heavy" panose="020B0903020102020204" pitchFamily="34" charset="0"/>
              </a:rPr>
              <a:t>Ь</a:t>
            </a:r>
            <a:r>
              <a:rPr lang="ru-RU" sz="3600" dirty="0">
                <a:latin typeface="Franklin Gothic Heavy" panose="020B0903020102020204" pitchFamily="34" charset="0"/>
              </a:rPr>
              <a:t> ИГРОВЫХ ПРЕДМЕТОВ</a:t>
            </a:r>
          </a:p>
        </p:txBody>
      </p:sp>
      <p:sp>
        <p:nvSpPr>
          <p:cNvPr id="4" name="Полилиния 3"/>
          <p:cNvSpPr/>
          <p:nvPr/>
        </p:nvSpPr>
        <p:spPr>
          <a:xfrm flipH="1">
            <a:off x="179512" y="910425"/>
            <a:ext cx="4175594" cy="4104866"/>
          </a:xfrm>
          <a:custGeom>
            <a:avLst/>
            <a:gdLst>
              <a:gd name="connsiteX0" fmla="*/ 1257465 w 3466223"/>
              <a:gd name="connsiteY0" fmla="*/ 3394810 h 3407510"/>
              <a:gd name="connsiteX1" fmla="*/ 165 w 3466223"/>
              <a:gd name="connsiteY1" fmla="*/ 2709010 h 3407510"/>
              <a:gd name="connsiteX2" fmla="*/ 1168565 w 3466223"/>
              <a:gd name="connsiteY2" fmla="*/ 1019910 h 3407510"/>
              <a:gd name="connsiteX3" fmla="*/ 1193965 w 3466223"/>
              <a:gd name="connsiteY3" fmla="*/ 296010 h 3407510"/>
              <a:gd name="connsiteX4" fmla="*/ 2578265 w 3466223"/>
              <a:gd name="connsiteY4" fmla="*/ 169010 h 3407510"/>
              <a:gd name="connsiteX5" fmla="*/ 3429165 w 3466223"/>
              <a:gd name="connsiteY5" fmla="*/ 2594710 h 3407510"/>
              <a:gd name="connsiteX6" fmla="*/ 1359065 w 3466223"/>
              <a:gd name="connsiteY6" fmla="*/ 3407510 h 340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6223" h="3407510">
                <a:moveTo>
                  <a:pt x="1257465" y="3394810"/>
                </a:moveTo>
                <a:cubicBezTo>
                  <a:pt x="636223" y="3249818"/>
                  <a:pt x="14982" y="3104827"/>
                  <a:pt x="165" y="2709010"/>
                </a:cubicBezTo>
                <a:cubicBezTo>
                  <a:pt x="-14652" y="2313193"/>
                  <a:pt x="969598" y="1422077"/>
                  <a:pt x="1168565" y="1019910"/>
                </a:cubicBezTo>
                <a:cubicBezTo>
                  <a:pt x="1367532" y="617743"/>
                  <a:pt x="959015" y="437827"/>
                  <a:pt x="1193965" y="296010"/>
                </a:cubicBezTo>
                <a:cubicBezTo>
                  <a:pt x="1428915" y="154193"/>
                  <a:pt x="2205732" y="-214107"/>
                  <a:pt x="2578265" y="169010"/>
                </a:cubicBezTo>
                <a:cubicBezTo>
                  <a:pt x="2950798" y="552127"/>
                  <a:pt x="3632365" y="2054960"/>
                  <a:pt x="3429165" y="2594710"/>
                </a:cubicBezTo>
                <a:cubicBezTo>
                  <a:pt x="3225965" y="3134460"/>
                  <a:pt x="2292515" y="3270985"/>
                  <a:pt x="1359065" y="3407510"/>
                </a:cubicBezTo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flipH="1">
            <a:off x="995293" y="1889709"/>
            <a:ext cx="2499936" cy="3085859"/>
          </a:xfrm>
          <a:custGeom>
            <a:avLst/>
            <a:gdLst>
              <a:gd name="connsiteX0" fmla="*/ 1459149 w 2075234"/>
              <a:gd name="connsiteY0" fmla="*/ 2561617 h 2561617"/>
              <a:gd name="connsiteX1" fmla="*/ 2075234 w 2075234"/>
              <a:gd name="connsiteY1" fmla="*/ 1400783 h 2561617"/>
              <a:gd name="connsiteX2" fmla="*/ 1400783 w 2075234"/>
              <a:gd name="connsiteY2" fmla="*/ 0 h 2561617"/>
              <a:gd name="connsiteX3" fmla="*/ 797668 w 2075234"/>
              <a:gd name="connsiteY3" fmla="*/ 551234 h 2561617"/>
              <a:gd name="connsiteX4" fmla="*/ 304800 w 2075234"/>
              <a:gd name="connsiteY4" fmla="*/ 551234 h 2561617"/>
              <a:gd name="connsiteX5" fmla="*/ 149157 w 2075234"/>
              <a:gd name="connsiteY5" fmla="*/ 648510 h 2561617"/>
              <a:gd name="connsiteX6" fmla="*/ 0 w 2075234"/>
              <a:gd name="connsiteY6" fmla="*/ 1044102 h 2561617"/>
              <a:gd name="connsiteX7" fmla="*/ 648511 w 2075234"/>
              <a:gd name="connsiteY7" fmla="*/ 966281 h 2561617"/>
              <a:gd name="connsiteX8" fmla="*/ 700391 w 2075234"/>
              <a:gd name="connsiteY8" fmla="*/ 1835285 h 2561617"/>
              <a:gd name="connsiteX9" fmla="*/ 739302 w 2075234"/>
              <a:gd name="connsiteY9" fmla="*/ 1887166 h 2561617"/>
              <a:gd name="connsiteX10" fmla="*/ 1459149 w 2075234"/>
              <a:gd name="connsiteY10" fmla="*/ 2561617 h 256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5234" h="2561617">
                <a:moveTo>
                  <a:pt x="1459149" y="2561617"/>
                </a:moveTo>
                <a:lnTo>
                  <a:pt x="2075234" y="1400783"/>
                </a:lnTo>
                <a:lnTo>
                  <a:pt x="1400783" y="0"/>
                </a:lnTo>
                <a:lnTo>
                  <a:pt x="797668" y="551234"/>
                </a:lnTo>
                <a:lnTo>
                  <a:pt x="304800" y="551234"/>
                </a:lnTo>
                <a:lnTo>
                  <a:pt x="149157" y="648510"/>
                </a:lnTo>
                <a:lnTo>
                  <a:pt x="0" y="1044102"/>
                </a:lnTo>
                <a:lnTo>
                  <a:pt x="648511" y="966281"/>
                </a:lnTo>
                <a:lnTo>
                  <a:pt x="700391" y="1835285"/>
                </a:lnTo>
                <a:lnTo>
                  <a:pt x="739302" y="1887166"/>
                </a:lnTo>
                <a:lnTo>
                  <a:pt x="1459149" y="25616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D:\Документы\46_Коми_Конференция\Фотки\чб\кольцо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336" y="1191941"/>
            <a:ext cx="3942168" cy="39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 flipH="1">
            <a:off x="266257" y="547720"/>
            <a:ext cx="4809799" cy="4554316"/>
          </a:xfrm>
          <a:custGeom>
            <a:avLst/>
            <a:gdLst>
              <a:gd name="connsiteX0" fmla="*/ 1721361 w 3761907"/>
              <a:gd name="connsiteY0" fmla="*/ 1367472 h 3780605"/>
              <a:gd name="connsiteX1" fmla="*/ 644834 w 3761907"/>
              <a:gd name="connsiteY1" fmla="*/ 576289 h 3780605"/>
              <a:gd name="connsiteX2" fmla="*/ 2808 w 3761907"/>
              <a:gd name="connsiteY2" fmla="*/ 1069157 h 3780605"/>
              <a:gd name="connsiteX3" fmla="*/ 884783 w 3761907"/>
              <a:gd name="connsiteY3" fmla="*/ 3066570 h 3780605"/>
              <a:gd name="connsiteX4" fmla="*/ 2337446 w 3761907"/>
              <a:gd name="connsiteY4" fmla="*/ 3779932 h 3780605"/>
              <a:gd name="connsiteX5" fmla="*/ 3115659 w 3761907"/>
              <a:gd name="connsiteY5" fmla="*/ 2969294 h 3780605"/>
              <a:gd name="connsiteX6" fmla="*/ 3757685 w 3761907"/>
              <a:gd name="connsiteY6" fmla="*/ 2696919 h 3780605"/>
              <a:gd name="connsiteX7" fmla="*/ 2797889 w 3761907"/>
              <a:gd name="connsiteY7" fmla="*/ 2119745 h 3780605"/>
              <a:gd name="connsiteX8" fmla="*/ 3264817 w 3761907"/>
              <a:gd name="connsiteY8" fmla="*/ 932970 h 3780605"/>
              <a:gd name="connsiteX9" fmla="*/ 2590366 w 3761907"/>
              <a:gd name="connsiteY9" fmla="*/ 5600 h 3780605"/>
              <a:gd name="connsiteX10" fmla="*/ 1721361 w 3761907"/>
              <a:gd name="connsiteY10" fmla="*/ 1367472 h 378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1907" h="3780605">
                <a:moveTo>
                  <a:pt x="1721361" y="1367472"/>
                </a:moveTo>
                <a:cubicBezTo>
                  <a:pt x="1397106" y="1462587"/>
                  <a:pt x="931259" y="626008"/>
                  <a:pt x="644834" y="576289"/>
                </a:cubicBezTo>
                <a:cubicBezTo>
                  <a:pt x="358409" y="526570"/>
                  <a:pt x="-37183" y="654110"/>
                  <a:pt x="2808" y="1069157"/>
                </a:cubicBezTo>
                <a:cubicBezTo>
                  <a:pt x="42799" y="1484204"/>
                  <a:pt x="495677" y="2614774"/>
                  <a:pt x="884783" y="3066570"/>
                </a:cubicBezTo>
                <a:cubicBezTo>
                  <a:pt x="1273889" y="3518366"/>
                  <a:pt x="1965633" y="3796145"/>
                  <a:pt x="2337446" y="3779932"/>
                </a:cubicBezTo>
                <a:cubicBezTo>
                  <a:pt x="2709259" y="3763719"/>
                  <a:pt x="2878953" y="3149796"/>
                  <a:pt x="3115659" y="2969294"/>
                </a:cubicBezTo>
                <a:cubicBezTo>
                  <a:pt x="3352365" y="2788792"/>
                  <a:pt x="3810647" y="2838510"/>
                  <a:pt x="3757685" y="2696919"/>
                </a:cubicBezTo>
                <a:cubicBezTo>
                  <a:pt x="3704723" y="2555328"/>
                  <a:pt x="2880034" y="2413736"/>
                  <a:pt x="2797889" y="2119745"/>
                </a:cubicBezTo>
                <a:cubicBezTo>
                  <a:pt x="2715744" y="1825754"/>
                  <a:pt x="3299404" y="1285327"/>
                  <a:pt x="3264817" y="932970"/>
                </a:cubicBezTo>
                <a:cubicBezTo>
                  <a:pt x="3230230" y="580613"/>
                  <a:pt x="2851932" y="-66817"/>
                  <a:pt x="2590366" y="5600"/>
                </a:cubicBezTo>
                <a:cubicBezTo>
                  <a:pt x="2328800" y="78017"/>
                  <a:pt x="2045616" y="1272357"/>
                  <a:pt x="1721361" y="1367472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08104" y="1801028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ranklin Gothic Medium" panose="020B0603020102020204" pitchFamily="34" charset="0"/>
              </a:rPr>
              <a:t>Каждый «ненастоящий» предмет </a:t>
            </a:r>
            <a:r>
              <a:rPr lang="ru-RU" sz="2000" b="1" dirty="0" smtClean="0">
                <a:latin typeface="Franklin Gothic Heavy" panose="020B0903020102020204" pitchFamily="34" charset="0"/>
              </a:rPr>
              <a:t>РАЗРУШАЕТ ИГРОВУЮ АТМОСФЕРУ</a:t>
            </a:r>
            <a:endParaRPr lang="ru-RU" sz="2000" b="1" dirty="0">
              <a:latin typeface="Franklin Gothic Heavy" panose="020B09030201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032760" y="1325880"/>
            <a:ext cx="1544125" cy="2192866"/>
          </a:xfrm>
          <a:custGeom>
            <a:avLst/>
            <a:gdLst>
              <a:gd name="connsiteX0" fmla="*/ 0 w 1544125"/>
              <a:gd name="connsiteY0" fmla="*/ 2179320 h 2192866"/>
              <a:gd name="connsiteX1" fmla="*/ 60960 w 1544125"/>
              <a:gd name="connsiteY1" fmla="*/ 2186940 h 2192866"/>
              <a:gd name="connsiteX2" fmla="*/ 350520 w 1544125"/>
              <a:gd name="connsiteY2" fmla="*/ 2103120 h 2192866"/>
              <a:gd name="connsiteX3" fmla="*/ 708660 w 1544125"/>
              <a:gd name="connsiteY3" fmla="*/ 1988820 h 2192866"/>
              <a:gd name="connsiteX4" fmla="*/ 845820 w 1544125"/>
              <a:gd name="connsiteY4" fmla="*/ 1805940 h 2192866"/>
              <a:gd name="connsiteX5" fmla="*/ 975360 w 1544125"/>
              <a:gd name="connsiteY5" fmla="*/ 1501140 h 2192866"/>
              <a:gd name="connsiteX6" fmla="*/ 1059180 w 1544125"/>
              <a:gd name="connsiteY6" fmla="*/ 1303020 h 2192866"/>
              <a:gd name="connsiteX7" fmla="*/ 1112520 w 1544125"/>
              <a:gd name="connsiteY7" fmla="*/ 1143000 h 2192866"/>
              <a:gd name="connsiteX8" fmla="*/ 1371600 w 1544125"/>
              <a:gd name="connsiteY8" fmla="*/ 967740 h 2192866"/>
              <a:gd name="connsiteX9" fmla="*/ 1539240 w 1544125"/>
              <a:gd name="connsiteY9" fmla="*/ 640080 h 2192866"/>
              <a:gd name="connsiteX10" fmla="*/ 1485900 w 1544125"/>
              <a:gd name="connsiteY10" fmla="*/ 388620 h 2192866"/>
              <a:gd name="connsiteX11" fmla="*/ 1348740 w 1544125"/>
              <a:gd name="connsiteY11" fmla="*/ 213360 h 2192866"/>
              <a:gd name="connsiteX12" fmla="*/ 1249680 w 1544125"/>
              <a:gd name="connsiteY12" fmla="*/ 152400 h 2192866"/>
              <a:gd name="connsiteX13" fmla="*/ 1196340 w 1544125"/>
              <a:gd name="connsiteY13" fmla="*/ 0 h 21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4125" h="2192866">
                <a:moveTo>
                  <a:pt x="0" y="2179320"/>
                </a:moveTo>
                <a:cubicBezTo>
                  <a:pt x="1270" y="2189480"/>
                  <a:pt x="2540" y="2199640"/>
                  <a:pt x="60960" y="2186940"/>
                </a:cubicBezTo>
                <a:cubicBezTo>
                  <a:pt x="119380" y="2174240"/>
                  <a:pt x="242570" y="2136140"/>
                  <a:pt x="350520" y="2103120"/>
                </a:cubicBezTo>
                <a:cubicBezTo>
                  <a:pt x="458470" y="2070100"/>
                  <a:pt x="626110" y="2038350"/>
                  <a:pt x="708660" y="1988820"/>
                </a:cubicBezTo>
                <a:cubicBezTo>
                  <a:pt x="791210" y="1939290"/>
                  <a:pt x="801370" y="1887220"/>
                  <a:pt x="845820" y="1805940"/>
                </a:cubicBezTo>
                <a:cubicBezTo>
                  <a:pt x="890270" y="1724660"/>
                  <a:pt x="975360" y="1501140"/>
                  <a:pt x="975360" y="1501140"/>
                </a:cubicBezTo>
                <a:cubicBezTo>
                  <a:pt x="1010920" y="1417320"/>
                  <a:pt x="1036320" y="1362710"/>
                  <a:pt x="1059180" y="1303020"/>
                </a:cubicBezTo>
                <a:cubicBezTo>
                  <a:pt x="1082040" y="1243330"/>
                  <a:pt x="1060450" y="1198880"/>
                  <a:pt x="1112520" y="1143000"/>
                </a:cubicBezTo>
                <a:cubicBezTo>
                  <a:pt x="1164590" y="1087120"/>
                  <a:pt x="1300480" y="1051560"/>
                  <a:pt x="1371600" y="967740"/>
                </a:cubicBezTo>
                <a:cubicBezTo>
                  <a:pt x="1442720" y="883920"/>
                  <a:pt x="1520190" y="736600"/>
                  <a:pt x="1539240" y="640080"/>
                </a:cubicBezTo>
                <a:cubicBezTo>
                  <a:pt x="1558290" y="543560"/>
                  <a:pt x="1517650" y="459740"/>
                  <a:pt x="1485900" y="388620"/>
                </a:cubicBezTo>
                <a:cubicBezTo>
                  <a:pt x="1454150" y="317500"/>
                  <a:pt x="1388110" y="252730"/>
                  <a:pt x="1348740" y="213360"/>
                </a:cubicBezTo>
                <a:cubicBezTo>
                  <a:pt x="1309370" y="173990"/>
                  <a:pt x="1275080" y="187960"/>
                  <a:pt x="1249680" y="152400"/>
                </a:cubicBezTo>
                <a:cubicBezTo>
                  <a:pt x="1224280" y="116840"/>
                  <a:pt x="1210310" y="58420"/>
                  <a:pt x="119634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341120" y="1432560"/>
            <a:ext cx="30480" cy="1051560"/>
          </a:xfrm>
          <a:custGeom>
            <a:avLst/>
            <a:gdLst>
              <a:gd name="connsiteX0" fmla="*/ 0 w 30480"/>
              <a:gd name="connsiteY0" fmla="*/ 1051560 h 1051560"/>
              <a:gd name="connsiteX1" fmla="*/ 30480 w 30480"/>
              <a:gd name="connsiteY1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" h="1051560">
                <a:moveTo>
                  <a:pt x="0" y="1051560"/>
                </a:moveTo>
                <a:lnTo>
                  <a:pt x="3048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363980" y="3314700"/>
            <a:ext cx="838200" cy="419100"/>
          </a:xfrm>
          <a:custGeom>
            <a:avLst/>
            <a:gdLst>
              <a:gd name="connsiteX0" fmla="*/ 0 w 838200"/>
              <a:gd name="connsiteY0" fmla="*/ 419100 h 419100"/>
              <a:gd name="connsiteX1" fmla="*/ 106680 w 838200"/>
              <a:gd name="connsiteY1" fmla="*/ 0 h 419100"/>
              <a:gd name="connsiteX2" fmla="*/ 838200 w 838200"/>
              <a:gd name="connsiteY2" fmla="*/ 31242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9100">
                <a:moveTo>
                  <a:pt x="0" y="419100"/>
                </a:moveTo>
                <a:lnTo>
                  <a:pt x="106680" y="0"/>
                </a:lnTo>
                <a:lnTo>
                  <a:pt x="838200" y="31242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19961" y="3353301"/>
            <a:ext cx="216024" cy="216024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1153289">
            <a:off x="1507573" y="552201"/>
            <a:ext cx="258316" cy="291317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>
            <a:off x="2684589" y="1367950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332781" y="3866459"/>
            <a:ext cx="475710" cy="181514"/>
          </a:xfrm>
          <a:custGeom>
            <a:avLst/>
            <a:gdLst>
              <a:gd name="connsiteX0" fmla="*/ 4838700 w 13735050"/>
              <a:gd name="connsiteY0" fmla="*/ 0 h 5026391"/>
              <a:gd name="connsiteX1" fmla="*/ 5029200 w 13735050"/>
              <a:gd name="connsiteY1" fmla="*/ 57150 h 5026391"/>
              <a:gd name="connsiteX2" fmla="*/ 5181600 w 13735050"/>
              <a:gd name="connsiteY2" fmla="*/ 76200 h 5026391"/>
              <a:gd name="connsiteX3" fmla="*/ 5429250 w 13735050"/>
              <a:gd name="connsiteY3" fmla="*/ 114300 h 5026391"/>
              <a:gd name="connsiteX4" fmla="*/ 6134100 w 13735050"/>
              <a:gd name="connsiteY4" fmla="*/ 152400 h 5026391"/>
              <a:gd name="connsiteX5" fmla="*/ 11239500 w 13735050"/>
              <a:gd name="connsiteY5" fmla="*/ 190500 h 5026391"/>
              <a:gd name="connsiteX6" fmla="*/ 11087100 w 13735050"/>
              <a:gd name="connsiteY6" fmla="*/ 228600 h 5026391"/>
              <a:gd name="connsiteX7" fmla="*/ 10744200 w 13735050"/>
              <a:gd name="connsiteY7" fmla="*/ 304800 h 5026391"/>
              <a:gd name="connsiteX8" fmla="*/ 10439400 w 13735050"/>
              <a:gd name="connsiteY8" fmla="*/ 381000 h 5026391"/>
              <a:gd name="connsiteX9" fmla="*/ 8534400 w 13735050"/>
              <a:gd name="connsiteY9" fmla="*/ 742950 h 5026391"/>
              <a:gd name="connsiteX10" fmla="*/ 7677150 w 13735050"/>
              <a:gd name="connsiteY10" fmla="*/ 838200 h 5026391"/>
              <a:gd name="connsiteX11" fmla="*/ 5715000 w 13735050"/>
              <a:gd name="connsiteY11" fmla="*/ 1143000 h 5026391"/>
              <a:gd name="connsiteX12" fmla="*/ 3695700 w 13735050"/>
              <a:gd name="connsiteY12" fmla="*/ 1524000 h 5026391"/>
              <a:gd name="connsiteX13" fmla="*/ 2076450 w 13735050"/>
              <a:gd name="connsiteY13" fmla="*/ 1790700 h 5026391"/>
              <a:gd name="connsiteX14" fmla="*/ 1466850 w 13735050"/>
              <a:gd name="connsiteY14" fmla="*/ 1924050 h 5026391"/>
              <a:gd name="connsiteX15" fmla="*/ 704850 w 13735050"/>
              <a:gd name="connsiteY15" fmla="*/ 2076450 h 5026391"/>
              <a:gd name="connsiteX16" fmla="*/ 285750 w 13735050"/>
              <a:gd name="connsiteY16" fmla="*/ 2209800 h 5026391"/>
              <a:gd name="connsiteX17" fmla="*/ 152400 w 13735050"/>
              <a:gd name="connsiteY17" fmla="*/ 2266950 h 5026391"/>
              <a:gd name="connsiteX18" fmla="*/ 76200 w 13735050"/>
              <a:gd name="connsiteY18" fmla="*/ 2305050 h 5026391"/>
              <a:gd name="connsiteX19" fmla="*/ 0 w 13735050"/>
              <a:gd name="connsiteY19" fmla="*/ 2324100 h 5026391"/>
              <a:gd name="connsiteX20" fmla="*/ 190500 w 13735050"/>
              <a:gd name="connsiteY20" fmla="*/ 2381250 h 5026391"/>
              <a:gd name="connsiteX21" fmla="*/ 647700 w 13735050"/>
              <a:gd name="connsiteY21" fmla="*/ 2438400 h 5026391"/>
              <a:gd name="connsiteX22" fmla="*/ 1047750 w 13735050"/>
              <a:gd name="connsiteY22" fmla="*/ 2476500 h 5026391"/>
              <a:gd name="connsiteX23" fmla="*/ 12268200 w 13735050"/>
              <a:gd name="connsiteY23" fmla="*/ 2495550 h 5026391"/>
              <a:gd name="connsiteX24" fmla="*/ 12153900 w 13735050"/>
              <a:gd name="connsiteY24" fmla="*/ 2533650 h 5026391"/>
              <a:gd name="connsiteX25" fmla="*/ 11791950 w 13735050"/>
              <a:gd name="connsiteY25" fmla="*/ 2590800 h 5026391"/>
              <a:gd name="connsiteX26" fmla="*/ 10820400 w 13735050"/>
              <a:gd name="connsiteY26" fmla="*/ 2762250 h 5026391"/>
              <a:gd name="connsiteX27" fmla="*/ 9105900 w 13735050"/>
              <a:gd name="connsiteY27" fmla="*/ 2838450 h 5026391"/>
              <a:gd name="connsiteX28" fmla="*/ 8115300 w 13735050"/>
              <a:gd name="connsiteY28" fmla="*/ 2933700 h 5026391"/>
              <a:gd name="connsiteX29" fmla="*/ 6019800 w 13735050"/>
              <a:gd name="connsiteY29" fmla="*/ 3314700 h 5026391"/>
              <a:gd name="connsiteX30" fmla="*/ 5010150 w 13735050"/>
              <a:gd name="connsiteY30" fmla="*/ 3505200 h 5026391"/>
              <a:gd name="connsiteX31" fmla="*/ 3333750 w 13735050"/>
              <a:gd name="connsiteY31" fmla="*/ 3867150 h 5026391"/>
              <a:gd name="connsiteX32" fmla="*/ 2686050 w 13735050"/>
              <a:gd name="connsiteY32" fmla="*/ 4000500 h 5026391"/>
              <a:gd name="connsiteX33" fmla="*/ 1790700 w 13735050"/>
              <a:gd name="connsiteY33" fmla="*/ 4286250 h 5026391"/>
              <a:gd name="connsiteX34" fmla="*/ 1504950 w 13735050"/>
              <a:gd name="connsiteY34" fmla="*/ 4362450 h 5026391"/>
              <a:gd name="connsiteX35" fmla="*/ 1295400 w 13735050"/>
              <a:gd name="connsiteY35" fmla="*/ 4457700 h 5026391"/>
              <a:gd name="connsiteX36" fmla="*/ 1123950 w 13735050"/>
              <a:gd name="connsiteY36" fmla="*/ 4514850 h 5026391"/>
              <a:gd name="connsiteX37" fmla="*/ 990600 w 13735050"/>
              <a:gd name="connsiteY37" fmla="*/ 4572000 h 5026391"/>
              <a:gd name="connsiteX38" fmla="*/ 552450 w 13735050"/>
              <a:gd name="connsiteY38" fmla="*/ 4705350 h 5026391"/>
              <a:gd name="connsiteX39" fmla="*/ 438150 w 13735050"/>
              <a:gd name="connsiteY39" fmla="*/ 4743450 h 5026391"/>
              <a:gd name="connsiteX40" fmla="*/ 342900 w 13735050"/>
              <a:gd name="connsiteY40" fmla="*/ 4762500 h 5026391"/>
              <a:gd name="connsiteX41" fmla="*/ 190500 w 13735050"/>
              <a:gd name="connsiteY41" fmla="*/ 4838700 h 5026391"/>
              <a:gd name="connsiteX42" fmla="*/ 114300 w 13735050"/>
              <a:gd name="connsiteY42" fmla="*/ 4857750 h 5026391"/>
              <a:gd name="connsiteX43" fmla="*/ 3314700 w 13735050"/>
              <a:gd name="connsiteY43" fmla="*/ 4857750 h 5026391"/>
              <a:gd name="connsiteX44" fmla="*/ 5105400 w 13735050"/>
              <a:gd name="connsiteY44" fmla="*/ 4705350 h 5026391"/>
              <a:gd name="connsiteX45" fmla="*/ 8172450 w 13735050"/>
              <a:gd name="connsiteY45" fmla="*/ 4552950 h 5026391"/>
              <a:gd name="connsiteX46" fmla="*/ 10191750 w 13735050"/>
              <a:gd name="connsiteY46" fmla="*/ 4267200 h 5026391"/>
              <a:gd name="connsiteX47" fmla="*/ 12515850 w 13735050"/>
              <a:gd name="connsiteY47" fmla="*/ 3810000 h 5026391"/>
              <a:gd name="connsiteX48" fmla="*/ 13011150 w 13735050"/>
              <a:gd name="connsiteY48" fmla="*/ 3714750 h 5026391"/>
              <a:gd name="connsiteX49" fmla="*/ 13315950 w 13735050"/>
              <a:gd name="connsiteY49" fmla="*/ 3657600 h 5026391"/>
              <a:gd name="connsiteX50" fmla="*/ 13525500 w 13735050"/>
              <a:gd name="connsiteY50" fmla="*/ 3600450 h 5026391"/>
              <a:gd name="connsiteX51" fmla="*/ 13735050 w 13735050"/>
              <a:gd name="connsiteY51" fmla="*/ 3581400 h 502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735050" h="5026391">
                <a:moveTo>
                  <a:pt x="4838700" y="0"/>
                </a:moveTo>
                <a:cubicBezTo>
                  <a:pt x="4889513" y="16938"/>
                  <a:pt x="4971619" y="47553"/>
                  <a:pt x="5029200" y="57150"/>
                </a:cubicBezTo>
                <a:cubicBezTo>
                  <a:pt x="5079699" y="65566"/>
                  <a:pt x="5130919" y="68960"/>
                  <a:pt x="5181600" y="76200"/>
                </a:cubicBezTo>
                <a:cubicBezTo>
                  <a:pt x="5264282" y="88012"/>
                  <a:pt x="5346240" y="105077"/>
                  <a:pt x="5429250" y="114300"/>
                </a:cubicBezTo>
                <a:cubicBezTo>
                  <a:pt x="5573610" y="130340"/>
                  <a:pt x="6046746" y="151499"/>
                  <a:pt x="6134100" y="152400"/>
                </a:cubicBezTo>
                <a:lnTo>
                  <a:pt x="11239500" y="190500"/>
                </a:lnTo>
                <a:cubicBezTo>
                  <a:pt x="11108863" y="234046"/>
                  <a:pt x="11271005" y="182624"/>
                  <a:pt x="11087100" y="228600"/>
                </a:cubicBezTo>
                <a:cubicBezTo>
                  <a:pt x="10384719" y="404195"/>
                  <a:pt x="11768280" y="77227"/>
                  <a:pt x="10744200" y="304800"/>
                </a:cubicBezTo>
                <a:cubicBezTo>
                  <a:pt x="10641967" y="327518"/>
                  <a:pt x="10541880" y="359425"/>
                  <a:pt x="10439400" y="381000"/>
                </a:cubicBezTo>
                <a:cubicBezTo>
                  <a:pt x="10096685" y="453151"/>
                  <a:pt x="8980209" y="680012"/>
                  <a:pt x="8534400" y="742950"/>
                </a:cubicBezTo>
                <a:cubicBezTo>
                  <a:pt x="8249715" y="783141"/>
                  <a:pt x="7961807" y="797809"/>
                  <a:pt x="7677150" y="838200"/>
                </a:cubicBezTo>
                <a:cubicBezTo>
                  <a:pt x="7021820" y="931186"/>
                  <a:pt x="6365418" y="1020280"/>
                  <a:pt x="5715000" y="1143000"/>
                </a:cubicBezTo>
                <a:cubicBezTo>
                  <a:pt x="5041900" y="1270000"/>
                  <a:pt x="4372536" y="1418714"/>
                  <a:pt x="3695700" y="1524000"/>
                </a:cubicBezTo>
                <a:cubicBezTo>
                  <a:pt x="3170673" y="1605671"/>
                  <a:pt x="2599879" y="1688922"/>
                  <a:pt x="2076450" y="1790700"/>
                </a:cubicBezTo>
                <a:cubicBezTo>
                  <a:pt x="1872269" y="1830402"/>
                  <a:pt x="1670515" y="1881780"/>
                  <a:pt x="1466850" y="1924050"/>
                </a:cubicBezTo>
                <a:cubicBezTo>
                  <a:pt x="1317265" y="1955096"/>
                  <a:pt x="862141" y="2034250"/>
                  <a:pt x="704850" y="2076450"/>
                </a:cubicBezTo>
                <a:cubicBezTo>
                  <a:pt x="563256" y="2114439"/>
                  <a:pt x="420498" y="2152051"/>
                  <a:pt x="285750" y="2209800"/>
                </a:cubicBezTo>
                <a:cubicBezTo>
                  <a:pt x="241300" y="2228850"/>
                  <a:pt x="196425" y="2246938"/>
                  <a:pt x="152400" y="2266950"/>
                </a:cubicBezTo>
                <a:cubicBezTo>
                  <a:pt x="126547" y="2278701"/>
                  <a:pt x="102790" y="2295079"/>
                  <a:pt x="76200" y="2305050"/>
                </a:cubicBezTo>
                <a:cubicBezTo>
                  <a:pt x="51685" y="2314243"/>
                  <a:pt x="25400" y="2317750"/>
                  <a:pt x="0" y="2324100"/>
                </a:cubicBezTo>
                <a:cubicBezTo>
                  <a:pt x="117723" y="2382962"/>
                  <a:pt x="38701" y="2352788"/>
                  <a:pt x="190500" y="2381250"/>
                </a:cubicBezTo>
                <a:cubicBezTo>
                  <a:pt x="536307" y="2446089"/>
                  <a:pt x="222940" y="2401992"/>
                  <a:pt x="647700" y="2438400"/>
                </a:cubicBezTo>
                <a:cubicBezTo>
                  <a:pt x="781164" y="2449840"/>
                  <a:pt x="913798" y="2475841"/>
                  <a:pt x="1047750" y="2476500"/>
                </a:cubicBezTo>
                <a:lnTo>
                  <a:pt x="12268200" y="2495550"/>
                </a:lnTo>
                <a:cubicBezTo>
                  <a:pt x="12230100" y="2508250"/>
                  <a:pt x="12193657" y="2527970"/>
                  <a:pt x="12153900" y="2533650"/>
                </a:cubicBezTo>
                <a:cubicBezTo>
                  <a:pt x="12028189" y="2551609"/>
                  <a:pt x="11920126" y="2565992"/>
                  <a:pt x="11791950" y="2590800"/>
                </a:cubicBezTo>
                <a:cubicBezTo>
                  <a:pt x="11401843" y="2666305"/>
                  <a:pt x="11263077" y="2719802"/>
                  <a:pt x="10820400" y="2762250"/>
                </a:cubicBezTo>
                <a:cubicBezTo>
                  <a:pt x="10662475" y="2777393"/>
                  <a:pt x="9183750" y="2835272"/>
                  <a:pt x="9105900" y="2838450"/>
                </a:cubicBezTo>
                <a:cubicBezTo>
                  <a:pt x="8775700" y="2870200"/>
                  <a:pt x="8443142" y="2883107"/>
                  <a:pt x="8115300" y="2933700"/>
                </a:cubicBezTo>
                <a:cubicBezTo>
                  <a:pt x="7413654" y="3041979"/>
                  <a:pt x="6718024" y="3186192"/>
                  <a:pt x="6019800" y="3314700"/>
                </a:cubicBezTo>
                <a:cubicBezTo>
                  <a:pt x="5682969" y="3376693"/>
                  <a:pt x="5344924" y="3432919"/>
                  <a:pt x="5010150" y="3505200"/>
                </a:cubicBezTo>
                <a:lnTo>
                  <a:pt x="3333750" y="3867150"/>
                </a:lnTo>
                <a:cubicBezTo>
                  <a:pt x="3118163" y="3913095"/>
                  <a:pt x="2897997" y="3939944"/>
                  <a:pt x="2686050" y="4000500"/>
                </a:cubicBezTo>
                <a:cubicBezTo>
                  <a:pt x="1114831" y="4449420"/>
                  <a:pt x="2961831" y="3907355"/>
                  <a:pt x="1790700" y="4286250"/>
                </a:cubicBezTo>
                <a:cubicBezTo>
                  <a:pt x="1696908" y="4316594"/>
                  <a:pt x="1598105" y="4330204"/>
                  <a:pt x="1504950" y="4362450"/>
                </a:cubicBezTo>
                <a:cubicBezTo>
                  <a:pt x="1432444" y="4387548"/>
                  <a:pt x="1366640" y="4429204"/>
                  <a:pt x="1295400" y="4457700"/>
                </a:cubicBezTo>
                <a:cubicBezTo>
                  <a:pt x="1239467" y="4480073"/>
                  <a:pt x="1180356" y="4493698"/>
                  <a:pt x="1123950" y="4514850"/>
                </a:cubicBezTo>
                <a:cubicBezTo>
                  <a:pt x="1078669" y="4531830"/>
                  <a:pt x="1035881" y="4555020"/>
                  <a:pt x="990600" y="4572000"/>
                </a:cubicBezTo>
                <a:cubicBezTo>
                  <a:pt x="748873" y="4662648"/>
                  <a:pt x="850314" y="4606062"/>
                  <a:pt x="552450" y="4705350"/>
                </a:cubicBezTo>
                <a:cubicBezTo>
                  <a:pt x="514350" y="4718050"/>
                  <a:pt x="476896" y="4732883"/>
                  <a:pt x="438150" y="4743450"/>
                </a:cubicBezTo>
                <a:cubicBezTo>
                  <a:pt x="406912" y="4751969"/>
                  <a:pt x="373913" y="4753196"/>
                  <a:pt x="342900" y="4762500"/>
                </a:cubicBezTo>
                <a:cubicBezTo>
                  <a:pt x="80243" y="4841297"/>
                  <a:pt x="373955" y="4760077"/>
                  <a:pt x="190500" y="4838700"/>
                </a:cubicBezTo>
                <a:cubicBezTo>
                  <a:pt x="166435" y="4849013"/>
                  <a:pt x="139700" y="4851400"/>
                  <a:pt x="114300" y="4857750"/>
                </a:cubicBezTo>
                <a:cubicBezTo>
                  <a:pt x="1219133" y="5173416"/>
                  <a:pt x="458142" y="4969772"/>
                  <a:pt x="3314700" y="4857750"/>
                </a:cubicBezTo>
                <a:cubicBezTo>
                  <a:pt x="3913298" y="4834276"/>
                  <a:pt x="4506768" y="4727940"/>
                  <a:pt x="5105400" y="4705350"/>
                </a:cubicBezTo>
                <a:cubicBezTo>
                  <a:pt x="5608718" y="4686357"/>
                  <a:pt x="7422920" y="4641404"/>
                  <a:pt x="8172450" y="4552950"/>
                </a:cubicBezTo>
                <a:cubicBezTo>
                  <a:pt x="8847571" y="4473277"/>
                  <a:pt x="9528132" y="4414671"/>
                  <a:pt x="10191750" y="4267200"/>
                </a:cubicBezTo>
                <a:cubicBezTo>
                  <a:pt x="11606620" y="3952784"/>
                  <a:pt x="10637934" y="4156412"/>
                  <a:pt x="12515850" y="3810000"/>
                </a:cubicBezTo>
                <a:lnTo>
                  <a:pt x="13011150" y="3714750"/>
                </a:lnTo>
                <a:cubicBezTo>
                  <a:pt x="13112695" y="3695408"/>
                  <a:pt x="13216222" y="3684799"/>
                  <a:pt x="13315950" y="3657600"/>
                </a:cubicBezTo>
                <a:cubicBezTo>
                  <a:pt x="13385800" y="3638550"/>
                  <a:pt x="13454823" y="3616156"/>
                  <a:pt x="13525500" y="3600450"/>
                </a:cubicBezTo>
                <a:cubicBezTo>
                  <a:pt x="13627389" y="3577808"/>
                  <a:pt x="13645969" y="3581400"/>
                  <a:pt x="13735050" y="358140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5071864" y="1502392"/>
            <a:ext cx="171636" cy="171636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067944" cy="5143500"/>
          </a:xfrm>
          <a:prstGeom prst="rect">
            <a:avLst/>
          </a:pr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48125" y="0"/>
            <a:ext cx="2612107" cy="5143500"/>
          </a:xfrm>
          <a:prstGeom prst="rect">
            <a:avLst/>
          </a:pr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012207" y="1301040"/>
            <a:ext cx="6264696" cy="3763747"/>
          </a:xfrm>
          <a:custGeom>
            <a:avLst/>
            <a:gdLst>
              <a:gd name="connsiteX0" fmla="*/ 2423171 w 7503214"/>
              <a:gd name="connsiteY0" fmla="*/ 3164696 h 3205625"/>
              <a:gd name="connsiteX1" fmla="*/ 768542 w 7503214"/>
              <a:gd name="connsiteY1" fmla="*/ 3005039 h 3205625"/>
              <a:gd name="connsiteX2" fmla="*/ 1087856 w 7503214"/>
              <a:gd name="connsiteY2" fmla="*/ 2221268 h 3205625"/>
              <a:gd name="connsiteX3" fmla="*/ 28313 w 7503214"/>
              <a:gd name="connsiteY3" fmla="*/ 1306868 h 3205625"/>
              <a:gd name="connsiteX4" fmla="*/ 2423171 w 7503214"/>
              <a:gd name="connsiteY4" fmla="*/ 582 h 3205625"/>
              <a:gd name="connsiteX5" fmla="*/ 4614828 w 7503214"/>
              <a:gd name="connsiteY5" fmla="*/ 1132696 h 3205625"/>
              <a:gd name="connsiteX6" fmla="*/ 6704885 w 7503214"/>
              <a:gd name="connsiteY6" fmla="*/ 581153 h 3205625"/>
              <a:gd name="connsiteX7" fmla="*/ 7212885 w 7503214"/>
              <a:gd name="connsiteY7" fmla="*/ 2932468 h 3205625"/>
              <a:gd name="connsiteX8" fmla="*/ 2423171 w 7503214"/>
              <a:gd name="connsiteY8" fmla="*/ 3164696 h 32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214" h="3205625">
                <a:moveTo>
                  <a:pt x="2423171" y="3164696"/>
                </a:moveTo>
                <a:cubicBezTo>
                  <a:pt x="1349114" y="3176791"/>
                  <a:pt x="991094" y="3162277"/>
                  <a:pt x="768542" y="3005039"/>
                </a:cubicBezTo>
                <a:cubicBezTo>
                  <a:pt x="545989" y="2847801"/>
                  <a:pt x="1211227" y="2504296"/>
                  <a:pt x="1087856" y="2221268"/>
                </a:cubicBezTo>
                <a:cubicBezTo>
                  <a:pt x="964484" y="1938239"/>
                  <a:pt x="-194240" y="1676982"/>
                  <a:pt x="28313" y="1306868"/>
                </a:cubicBezTo>
                <a:cubicBezTo>
                  <a:pt x="250865" y="936754"/>
                  <a:pt x="1658752" y="29611"/>
                  <a:pt x="2423171" y="582"/>
                </a:cubicBezTo>
                <a:cubicBezTo>
                  <a:pt x="3187590" y="-28447"/>
                  <a:pt x="3901209" y="1035934"/>
                  <a:pt x="4614828" y="1132696"/>
                </a:cubicBezTo>
                <a:cubicBezTo>
                  <a:pt x="5328447" y="1229458"/>
                  <a:pt x="6271876" y="281191"/>
                  <a:pt x="6704885" y="581153"/>
                </a:cubicBezTo>
                <a:cubicBezTo>
                  <a:pt x="7137894" y="881115"/>
                  <a:pt x="7933761" y="2501878"/>
                  <a:pt x="7212885" y="2932468"/>
                </a:cubicBezTo>
                <a:cubicBezTo>
                  <a:pt x="6492009" y="3363058"/>
                  <a:pt x="3497228" y="3152601"/>
                  <a:pt x="2423171" y="3164696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863566" y="2422312"/>
            <a:ext cx="1874196" cy="1627762"/>
          </a:xfrm>
          <a:custGeom>
            <a:avLst/>
            <a:gdLst>
              <a:gd name="connsiteX0" fmla="*/ 920885 w 1874196"/>
              <a:gd name="connsiteY0" fmla="*/ 1627762 h 1627762"/>
              <a:gd name="connsiteX1" fmla="*/ 479898 w 1874196"/>
              <a:gd name="connsiteY1" fmla="*/ 1394298 h 1627762"/>
              <a:gd name="connsiteX2" fmla="*/ 110247 w 1874196"/>
              <a:gd name="connsiteY2" fmla="*/ 1381328 h 1627762"/>
              <a:gd name="connsiteX3" fmla="*/ 0 w 1874196"/>
              <a:gd name="connsiteY3" fmla="*/ 1258111 h 1627762"/>
              <a:gd name="connsiteX4" fmla="*/ 265889 w 1874196"/>
              <a:gd name="connsiteY4" fmla="*/ 499353 h 1627762"/>
              <a:gd name="connsiteX5" fmla="*/ 1459149 w 1874196"/>
              <a:gd name="connsiteY5" fmla="*/ 0 h 1627762"/>
              <a:gd name="connsiteX6" fmla="*/ 1796374 w 1874196"/>
              <a:gd name="connsiteY6" fmla="*/ 311285 h 1627762"/>
              <a:gd name="connsiteX7" fmla="*/ 1874196 w 1874196"/>
              <a:gd name="connsiteY7" fmla="*/ 817124 h 1627762"/>
              <a:gd name="connsiteX8" fmla="*/ 1374843 w 1874196"/>
              <a:gd name="connsiteY8" fmla="*/ 706877 h 1627762"/>
              <a:gd name="connsiteX9" fmla="*/ 557719 w 1874196"/>
              <a:gd name="connsiteY9" fmla="*/ 719847 h 1627762"/>
              <a:gd name="connsiteX10" fmla="*/ 356681 w 1874196"/>
              <a:gd name="connsiteY10" fmla="*/ 862519 h 1627762"/>
              <a:gd name="connsiteX11" fmla="*/ 369651 w 1874196"/>
              <a:gd name="connsiteY11" fmla="*/ 1167319 h 1627762"/>
              <a:gd name="connsiteX12" fmla="*/ 1018162 w 1874196"/>
              <a:gd name="connsiteY12" fmla="*/ 1225685 h 1627762"/>
              <a:gd name="connsiteX13" fmla="*/ 1647217 w 1874196"/>
              <a:gd name="connsiteY13" fmla="*/ 1238655 h 1627762"/>
              <a:gd name="connsiteX14" fmla="*/ 920885 w 1874196"/>
              <a:gd name="connsiteY14" fmla="*/ 1627762 h 162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4196" h="1627762">
                <a:moveTo>
                  <a:pt x="920885" y="1627762"/>
                </a:moveTo>
                <a:lnTo>
                  <a:pt x="479898" y="1394298"/>
                </a:lnTo>
                <a:lnTo>
                  <a:pt x="110247" y="1381328"/>
                </a:lnTo>
                <a:lnTo>
                  <a:pt x="0" y="1258111"/>
                </a:lnTo>
                <a:lnTo>
                  <a:pt x="265889" y="499353"/>
                </a:lnTo>
                <a:lnTo>
                  <a:pt x="1459149" y="0"/>
                </a:lnTo>
                <a:lnTo>
                  <a:pt x="1796374" y="311285"/>
                </a:lnTo>
                <a:lnTo>
                  <a:pt x="1874196" y="817124"/>
                </a:lnTo>
                <a:lnTo>
                  <a:pt x="1374843" y="706877"/>
                </a:lnTo>
                <a:lnTo>
                  <a:pt x="557719" y="719847"/>
                </a:lnTo>
                <a:lnTo>
                  <a:pt x="356681" y="862519"/>
                </a:lnTo>
                <a:lnTo>
                  <a:pt x="369651" y="1167319"/>
                </a:lnTo>
                <a:lnTo>
                  <a:pt x="1018162" y="1225685"/>
                </a:lnTo>
                <a:lnTo>
                  <a:pt x="1647217" y="1238655"/>
                </a:lnTo>
                <a:lnTo>
                  <a:pt x="920885" y="16277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015328" y="2590925"/>
            <a:ext cx="460442" cy="693906"/>
          </a:xfrm>
          <a:custGeom>
            <a:avLst/>
            <a:gdLst>
              <a:gd name="connsiteX0" fmla="*/ 0 w 460442"/>
              <a:gd name="connsiteY0" fmla="*/ 337225 h 693906"/>
              <a:gd name="connsiteX1" fmla="*/ 259404 w 460442"/>
              <a:gd name="connsiteY1" fmla="*/ 0 h 693906"/>
              <a:gd name="connsiteX2" fmla="*/ 460442 w 460442"/>
              <a:gd name="connsiteY2" fmla="*/ 693906 h 693906"/>
              <a:gd name="connsiteX3" fmla="*/ 58366 w 460442"/>
              <a:gd name="connsiteY3" fmla="*/ 616085 h 693906"/>
              <a:gd name="connsiteX4" fmla="*/ 0 w 460442"/>
              <a:gd name="connsiteY4" fmla="*/ 337225 h 69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442" h="693906">
                <a:moveTo>
                  <a:pt x="0" y="337225"/>
                </a:moveTo>
                <a:lnTo>
                  <a:pt x="259404" y="0"/>
                </a:lnTo>
                <a:lnTo>
                  <a:pt x="460442" y="693906"/>
                </a:lnTo>
                <a:lnTo>
                  <a:pt x="58366" y="616085"/>
                </a:lnTo>
                <a:lnTo>
                  <a:pt x="0" y="337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715000" y="4225321"/>
            <a:ext cx="2164976" cy="508044"/>
          </a:xfrm>
          <a:custGeom>
            <a:avLst/>
            <a:gdLst>
              <a:gd name="connsiteX0" fmla="*/ 0 w 2164976"/>
              <a:gd name="connsiteY0" fmla="*/ 225655 h 508044"/>
              <a:gd name="connsiteX1" fmla="*/ 235324 w 2164976"/>
              <a:gd name="connsiteY1" fmla="*/ 97908 h 508044"/>
              <a:gd name="connsiteX2" fmla="*/ 510988 w 2164976"/>
              <a:gd name="connsiteY2" fmla="*/ 97908 h 508044"/>
              <a:gd name="connsiteX3" fmla="*/ 927847 w 2164976"/>
              <a:gd name="connsiteY3" fmla="*/ 10503 h 508044"/>
              <a:gd name="connsiteX4" fmla="*/ 1748118 w 2164976"/>
              <a:gd name="connsiteY4" fmla="*/ 373573 h 508044"/>
              <a:gd name="connsiteX5" fmla="*/ 2164976 w 2164976"/>
              <a:gd name="connsiteY5" fmla="*/ 508044 h 5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976" h="508044">
                <a:moveTo>
                  <a:pt x="0" y="225655"/>
                </a:moveTo>
                <a:cubicBezTo>
                  <a:pt x="75079" y="172427"/>
                  <a:pt x="150159" y="119199"/>
                  <a:pt x="235324" y="97908"/>
                </a:cubicBezTo>
                <a:cubicBezTo>
                  <a:pt x="320489" y="76617"/>
                  <a:pt x="395567" y="112476"/>
                  <a:pt x="510988" y="97908"/>
                </a:cubicBezTo>
                <a:cubicBezTo>
                  <a:pt x="626409" y="83340"/>
                  <a:pt x="721659" y="-35441"/>
                  <a:pt x="927847" y="10503"/>
                </a:cubicBezTo>
                <a:cubicBezTo>
                  <a:pt x="1134035" y="56447"/>
                  <a:pt x="1541930" y="290650"/>
                  <a:pt x="1748118" y="373573"/>
                </a:cubicBezTo>
                <a:cubicBezTo>
                  <a:pt x="1954306" y="456496"/>
                  <a:pt x="2059641" y="482270"/>
                  <a:pt x="2164976" y="50804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D:\Документы\46_Коми_Конференция\Фотки\чб\ЧБ-Ева-Оксана-Соня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/>
          <a:stretch/>
        </p:blipFill>
        <p:spPr bwMode="auto">
          <a:xfrm>
            <a:off x="3842338" y="1192265"/>
            <a:ext cx="5326045" cy="398129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3448192" y="1077177"/>
            <a:ext cx="5582076" cy="3690784"/>
          </a:xfrm>
          <a:custGeom>
            <a:avLst/>
            <a:gdLst>
              <a:gd name="connsiteX0" fmla="*/ 1122791 w 5582076"/>
              <a:gd name="connsiteY0" fmla="*/ 3683016 h 3690784"/>
              <a:gd name="connsiteX1" fmla="*/ 5191 w 5582076"/>
              <a:gd name="connsiteY1" fmla="*/ 2425716 h 3690784"/>
              <a:gd name="connsiteX2" fmla="*/ 703691 w 5582076"/>
              <a:gd name="connsiteY2" fmla="*/ 1041416 h 3690784"/>
              <a:gd name="connsiteX3" fmla="*/ 678291 w 5582076"/>
              <a:gd name="connsiteY3" fmla="*/ 241316 h 3690784"/>
              <a:gd name="connsiteX4" fmla="*/ 2392791 w 5582076"/>
              <a:gd name="connsiteY4" fmla="*/ 16 h 3690784"/>
              <a:gd name="connsiteX5" fmla="*/ 3230991 w 5582076"/>
              <a:gd name="connsiteY5" fmla="*/ 228616 h 3690784"/>
              <a:gd name="connsiteX6" fmla="*/ 5364591 w 5582076"/>
              <a:gd name="connsiteY6" fmla="*/ 165116 h 3690784"/>
              <a:gd name="connsiteX7" fmla="*/ 5440791 w 5582076"/>
              <a:gd name="connsiteY7" fmla="*/ 2044716 h 3690784"/>
              <a:gd name="connsiteX8" fmla="*/ 4742291 w 5582076"/>
              <a:gd name="connsiteY8" fmla="*/ 3581416 h 3690784"/>
              <a:gd name="connsiteX9" fmla="*/ 2951591 w 5582076"/>
              <a:gd name="connsiteY9" fmla="*/ 2984516 h 3690784"/>
              <a:gd name="connsiteX10" fmla="*/ 1122791 w 5582076"/>
              <a:gd name="connsiteY10" fmla="*/ 3683016 h 369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82076" h="3690784">
                <a:moveTo>
                  <a:pt x="1122791" y="3683016"/>
                </a:moveTo>
                <a:cubicBezTo>
                  <a:pt x="631724" y="3589883"/>
                  <a:pt x="75041" y="2865983"/>
                  <a:pt x="5191" y="2425716"/>
                </a:cubicBezTo>
                <a:cubicBezTo>
                  <a:pt x="-64659" y="1985449"/>
                  <a:pt x="591508" y="1405483"/>
                  <a:pt x="703691" y="1041416"/>
                </a:cubicBezTo>
                <a:cubicBezTo>
                  <a:pt x="815874" y="677349"/>
                  <a:pt x="396774" y="414883"/>
                  <a:pt x="678291" y="241316"/>
                </a:cubicBezTo>
                <a:cubicBezTo>
                  <a:pt x="959808" y="67749"/>
                  <a:pt x="1967341" y="2133"/>
                  <a:pt x="2392791" y="16"/>
                </a:cubicBezTo>
                <a:cubicBezTo>
                  <a:pt x="2818241" y="-2101"/>
                  <a:pt x="2735691" y="201099"/>
                  <a:pt x="3230991" y="228616"/>
                </a:cubicBezTo>
                <a:cubicBezTo>
                  <a:pt x="3726291" y="256133"/>
                  <a:pt x="4996291" y="-137567"/>
                  <a:pt x="5364591" y="165116"/>
                </a:cubicBezTo>
                <a:cubicBezTo>
                  <a:pt x="5732891" y="467799"/>
                  <a:pt x="5544508" y="1475333"/>
                  <a:pt x="5440791" y="2044716"/>
                </a:cubicBezTo>
                <a:cubicBezTo>
                  <a:pt x="5337074" y="2614099"/>
                  <a:pt x="5157158" y="3424783"/>
                  <a:pt x="4742291" y="3581416"/>
                </a:cubicBezTo>
                <a:cubicBezTo>
                  <a:pt x="4327424" y="3738049"/>
                  <a:pt x="3554841" y="2967583"/>
                  <a:pt x="2951591" y="2984516"/>
                </a:cubicBezTo>
                <a:cubicBezTo>
                  <a:pt x="2348341" y="3001449"/>
                  <a:pt x="1613858" y="3776149"/>
                  <a:pt x="1122791" y="3683016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07680"/>
            <a:ext cx="5363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Franklin Gothic Heavy" panose="020B0903020102020204" pitchFamily="34" charset="0"/>
              </a:rPr>
              <a:t>ОРГАНИЗАЦИЯ ИГРЫ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3360420" y="1813560"/>
            <a:ext cx="726283" cy="1508760"/>
          </a:xfrm>
          <a:custGeom>
            <a:avLst/>
            <a:gdLst>
              <a:gd name="connsiteX0" fmla="*/ 0 w 726283"/>
              <a:gd name="connsiteY0" fmla="*/ 1508760 h 1508760"/>
              <a:gd name="connsiteX1" fmla="*/ 106680 w 726283"/>
              <a:gd name="connsiteY1" fmla="*/ 1249680 h 1508760"/>
              <a:gd name="connsiteX2" fmla="*/ 365760 w 726283"/>
              <a:gd name="connsiteY2" fmla="*/ 822960 h 1508760"/>
              <a:gd name="connsiteX3" fmla="*/ 624840 w 726283"/>
              <a:gd name="connsiteY3" fmla="*/ 472440 h 1508760"/>
              <a:gd name="connsiteX4" fmla="*/ 723900 w 726283"/>
              <a:gd name="connsiteY4" fmla="*/ 144780 h 1508760"/>
              <a:gd name="connsiteX5" fmla="*/ 685800 w 726283"/>
              <a:gd name="connsiteY5" fmla="*/ 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283" h="1508760">
                <a:moveTo>
                  <a:pt x="0" y="1508760"/>
                </a:moveTo>
                <a:cubicBezTo>
                  <a:pt x="22860" y="1436370"/>
                  <a:pt x="45720" y="1363980"/>
                  <a:pt x="106680" y="1249680"/>
                </a:cubicBezTo>
                <a:cubicBezTo>
                  <a:pt x="167640" y="1135380"/>
                  <a:pt x="279400" y="952500"/>
                  <a:pt x="365760" y="822960"/>
                </a:cubicBezTo>
                <a:cubicBezTo>
                  <a:pt x="452120" y="693420"/>
                  <a:pt x="565150" y="585470"/>
                  <a:pt x="624840" y="472440"/>
                </a:cubicBezTo>
                <a:cubicBezTo>
                  <a:pt x="684530" y="359410"/>
                  <a:pt x="713740" y="223520"/>
                  <a:pt x="723900" y="144780"/>
                </a:cubicBezTo>
                <a:cubicBezTo>
                  <a:pt x="734060" y="66040"/>
                  <a:pt x="709930" y="33020"/>
                  <a:pt x="68580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109460" y="1203960"/>
            <a:ext cx="1836651" cy="1112520"/>
          </a:xfrm>
          <a:custGeom>
            <a:avLst/>
            <a:gdLst>
              <a:gd name="connsiteX0" fmla="*/ 0 w 1836651"/>
              <a:gd name="connsiteY0" fmla="*/ 144780 h 1112520"/>
              <a:gd name="connsiteX1" fmla="*/ 556260 w 1836651"/>
              <a:gd name="connsiteY1" fmla="*/ 60960 h 1112520"/>
              <a:gd name="connsiteX2" fmla="*/ 1043940 w 1836651"/>
              <a:gd name="connsiteY2" fmla="*/ 0 h 1112520"/>
              <a:gd name="connsiteX3" fmla="*/ 1501140 w 1836651"/>
              <a:gd name="connsiteY3" fmla="*/ 22860 h 1112520"/>
              <a:gd name="connsiteX4" fmla="*/ 1760220 w 1836651"/>
              <a:gd name="connsiteY4" fmla="*/ 251460 h 1112520"/>
              <a:gd name="connsiteX5" fmla="*/ 1821180 w 1836651"/>
              <a:gd name="connsiteY5" fmla="*/ 594360 h 1112520"/>
              <a:gd name="connsiteX6" fmla="*/ 1836420 w 1836651"/>
              <a:gd name="connsiteY6" fmla="*/ 975360 h 1112520"/>
              <a:gd name="connsiteX7" fmla="*/ 1813560 w 1836651"/>
              <a:gd name="connsiteY7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6651" h="1112520">
                <a:moveTo>
                  <a:pt x="0" y="144780"/>
                </a:moveTo>
                <a:lnTo>
                  <a:pt x="556260" y="60960"/>
                </a:lnTo>
                <a:cubicBezTo>
                  <a:pt x="730250" y="36830"/>
                  <a:pt x="886460" y="6350"/>
                  <a:pt x="1043940" y="0"/>
                </a:cubicBezTo>
                <a:lnTo>
                  <a:pt x="1501140" y="22860"/>
                </a:lnTo>
                <a:cubicBezTo>
                  <a:pt x="1620520" y="64770"/>
                  <a:pt x="1706880" y="156210"/>
                  <a:pt x="1760220" y="251460"/>
                </a:cubicBezTo>
                <a:cubicBezTo>
                  <a:pt x="1813560" y="346710"/>
                  <a:pt x="1808480" y="473710"/>
                  <a:pt x="1821180" y="594360"/>
                </a:cubicBezTo>
                <a:cubicBezTo>
                  <a:pt x="1833880" y="715010"/>
                  <a:pt x="1837690" y="889000"/>
                  <a:pt x="1836420" y="975360"/>
                </a:cubicBezTo>
                <a:cubicBezTo>
                  <a:pt x="1835150" y="1061720"/>
                  <a:pt x="1824355" y="1087120"/>
                  <a:pt x="1813560" y="111252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890260" y="1478280"/>
            <a:ext cx="723900" cy="1303020"/>
          </a:xfrm>
          <a:custGeom>
            <a:avLst/>
            <a:gdLst>
              <a:gd name="connsiteX0" fmla="*/ 0 w 723900"/>
              <a:gd name="connsiteY0" fmla="*/ 1303020 h 1303020"/>
              <a:gd name="connsiteX1" fmla="*/ 76200 w 723900"/>
              <a:gd name="connsiteY1" fmla="*/ 982980 h 1303020"/>
              <a:gd name="connsiteX2" fmla="*/ 358140 w 723900"/>
              <a:gd name="connsiteY2" fmla="*/ 662940 h 1303020"/>
              <a:gd name="connsiteX3" fmla="*/ 502920 w 723900"/>
              <a:gd name="connsiteY3" fmla="*/ 403860 h 1303020"/>
              <a:gd name="connsiteX4" fmla="*/ 548640 w 723900"/>
              <a:gd name="connsiteY4" fmla="*/ 198120 h 1303020"/>
              <a:gd name="connsiteX5" fmla="*/ 723900 w 723900"/>
              <a:gd name="connsiteY5" fmla="*/ 0 h 13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900" h="1303020">
                <a:moveTo>
                  <a:pt x="0" y="1303020"/>
                </a:moveTo>
                <a:cubicBezTo>
                  <a:pt x="8255" y="1196340"/>
                  <a:pt x="16510" y="1089660"/>
                  <a:pt x="76200" y="982980"/>
                </a:cubicBezTo>
                <a:cubicBezTo>
                  <a:pt x="135890" y="876300"/>
                  <a:pt x="287020" y="759460"/>
                  <a:pt x="358140" y="662940"/>
                </a:cubicBezTo>
                <a:cubicBezTo>
                  <a:pt x="429260" y="566420"/>
                  <a:pt x="471170" y="481330"/>
                  <a:pt x="502920" y="403860"/>
                </a:cubicBezTo>
                <a:cubicBezTo>
                  <a:pt x="534670" y="326390"/>
                  <a:pt x="511810" y="265430"/>
                  <a:pt x="548640" y="198120"/>
                </a:cubicBezTo>
                <a:cubicBezTo>
                  <a:pt x="585470" y="130810"/>
                  <a:pt x="654685" y="65405"/>
                  <a:pt x="723900" y="0"/>
                </a:cubicBezTo>
              </a:path>
            </a:pathLst>
          </a:cu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723561" y="2045201"/>
            <a:ext cx="216024" cy="216024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1033858">
            <a:off x="124201" y="4581641"/>
            <a:ext cx="1046969" cy="526884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16781763">
            <a:off x="3807544" y="4435862"/>
            <a:ext cx="258316" cy="291317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ердце 20"/>
          <p:cNvSpPr/>
          <p:nvPr/>
        </p:nvSpPr>
        <p:spPr>
          <a:xfrm>
            <a:off x="8863139" y="1113950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612431" y="824809"/>
            <a:ext cx="475710" cy="181514"/>
          </a:xfrm>
          <a:custGeom>
            <a:avLst/>
            <a:gdLst>
              <a:gd name="connsiteX0" fmla="*/ 4838700 w 13735050"/>
              <a:gd name="connsiteY0" fmla="*/ 0 h 5026391"/>
              <a:gd name="connsiteX1" fmla="*/ 5029200 w 13735050"/>
              <a:gd name="connsiteY1" fmla="*/ 57150 h 5026391"/>
              <a:gd name="connsiteX2" fmla="*/ 5181600 w 13735050"/>
              <a:gd name="connsiteY2" fmla="*/ 76200 h 5026391"/>
              <a:gd name="connsiteX3" fmla="*/ 5429250 w 13735050"/>
              <a:gd name="connsiteY3" fmla="*/ 114300 h 5026391"/>
              <a:gd name="connsiteX4" fmla="*/ 6134100 w 13735050"/>
              <a:gd name="connsiteY4" fmla="*/ 152400 h 5026391"/>
              <a:gd name="connsiteX5" fmla="*/ 11239500 w 13735050"/>
              <a:gd name="connsiteY5" fmla="*/ 190500 h 5026391"/>
              <a:gd name="connsiteX6" fmla="*/ 11087100 w 13735050"/>
              <a:gd name="connsiteY6" fmla="*/ 228600 h 5026391"/>
              <a:gd name="connsiteX7" fmla="*/ 10744200 w 13735050"/>
              <a:gd name="connsiteY7" fmla="*/ 304800 h 5026391"/>
              <a:gd name="connsiteX8" fmla="*/ 10439400 w 13735050"/>
              <a:gd name="connsiteY8" fmla="*/ 381000 h 5026391"/>
              <a:gd name="connsiteX9" fmla="*/ 8534400 w 13735050"/>
              <a:gd name="connsiteY9" fmla="*/ 742950 h 5026391"/>
              <a:gd name="connsiteX10" fmla="*/ 7677150 w 13735050"/>
              <a:gd name="connsiteY10" fmla="*/ 838200 h 5026391"/>
              <a:gd name="connsiteX11" fmla="*/ 5715000 w 13735050"/>
              <a:gd name="connsiteY11" fmla="*/ 1143000 h 5026391"/>
              <a:gd name="connsiteX12" fmla="*/ 3695700 w 13735050"/>
              <a:gd name="connsiteY12" fmla="*/ 1524000 h 5026391"/>
              <a:gd name="connsiteX13" fmla="*/ 2076450 w 13735050"/>
              <a:gd name="connsiteY13" fmla="*/ 1790700 h 5026391"/>
              <a:gd name="connsiteX14" fmla="*/ 1466850 w 13735050"/>
              <a:gd name="connsiteY14" fmla="*/ 1924050 h 5026391"/>
              <a:gd name="connsiteX15" fmla="*/ 704850 w 13735050"/>
              <a:gd name="connsiteY15" fmla="*/ 2076450 h 5026391"/>
              <a:gd name="connsiteX16" fmla="*/ 285750 w 13735050"/>
              <a:gd name="connsiteY16" fmla="*/ 2209800 h 5026391"/>
              <a:gd name="connsiteX17" fmla="*/ 152400 w 13735050"/>
              <a:gd name="connsiteY17" fmla="*/ 2266950 h 5026391"/>
              <a:gd name="connsiteX18" fmla="*/ 76200 w 13735050"/>
              <a:gd name="connsiteY18" fmla="*/ 2305050 h 5026391"/>
              <a:gd name="connsiteX19" fmla="*/ 0 w 13735050"/>
              <a:gd name="connsiteY19" fmla="*/ 2324100 h 5026391"/>
              <a:gd name="connsiteX20" fmla="*/ 190500 w 13735050"/>
              <a:gd name="connsiteY20" fmla="*/ 2381250 h 5026391"/>
              <a:gd name="connsiteX21" fmla="*/ 647700 w 13735050"/>
              <a:gd name="connsiteY21" fmla="*/ 2438400 h 5026391"/>
              <a:gd name="connsiteX22" fmla="*/ 1047750 w 13735050"/>
              <a:gd name="connsiteY22" fmla="*/ 2476500 h 5026391"/>
              <a:gd name="connsiteX23" fmla="*/ 12268200 w 13735050"/>
              <a:gd name="connsiteY23" fmla="*/ 2495550 h 5026391"/>
              <a:gd name="connsiteX24" fmla="*/ 12153900 w 13735050"/>
              <a:gd name="connsiteY24" fmla="*/ 2533650 h 5026391"/>
              <a:gd name="connsiteX25" fmla="*/ 11791950 w 13735050"/>
              <a:gd name="connsiteY25" fmla="*/ 2590800 h 5026391"/>
              <a:gd name="connsiteX26" fmla="*/ 10820400 w 13735050"/>
              <a:gd name="connsiteY26" fmla="*/ 2762250 h 5026391"/>
              <a:gd name="connsiteX27" fmla="*/ 9105900 w 13735050"/>
              <a:gd name="connsiteY27" fmla="*/ 2838450 h 5026391"/>
              <a:gd name="connsiteX28" fmla="*/ 8115300 w 13735050"/>
              <a:gd name="connsiteY28" fmla="*/ 2933700 h 5026391"/>
              <a:gd name="connsiteX29" fmla="*/ 6019800 w 13735050"/>
              <a:gd name="connsiteY29" fmla="*/ 3314700 h 5026391"/>
              <a:gd name="connsiteX30" fmla="*/ 5010150 w 13735050"/>
              <a:gd name="connsiteY30" fmla="*/ 3505200 h 5026391"/>
              <a:gd name="connsiteX31" fmla="*/ 3333750 w 13735050"/>
              <a:gd name="connsiteY31" fmla="*/ 3867150 h 5026391"/>
              <a:gd name="connsiteX32" fmla="*/ 2686050 w 13735050"/>
              <a:gd name="connsiteY32" fmla="*/ 4000500 h 5026391"/>
              <a:gd name="connsiteX33" fmla="*/ 1790700 w 13735050"/>
              <a:gd name="connsiteY33" fmla="*/ 4286250 h 5026391"/>
              <a:gd name="connsiteX34" fmla="*/ 1504950 w 13735050"/>
              <a:gd name="connsiteY34" fmla="*/ 4362450 h 5026391"/>
              <a:gd name="connsiteX35" fmla="*/ 1295400 w 13735050"/>
              <a:gd name="connsiteY35" fmla="*/ 4457700 h 5026391"/>
              <a:gd name="connsiteX36" fmla="*/ 1123950 w 13735050"/>
              <a:gd name="connsiteY36" fmla="*/ 4514850 h 5026391"/>
              <a:gd name="connsiteX37" fmla="*/ 990600 w 13735050"/>
              <a:gd name="connsiteY37" fmla="*/ 4572000 h 5026391"/>
              <a:gd name="connsiteX38" fmla="*/ 552450 w 13735050"/>
              <a:gd name="connsiteY38" fmla="*/ 4705350 h 5026391"/>
              <a:gd name="connsiteX39" fmla="*/ 438150 w 13735050"/>
              <a:gd name="connsiteY39" fmla="*/ 4743450 h 5026391"/>
              <a:gd name="connsiteX40" fmla="*/ 342900 w 13735050"/>
              <a:gd name="connsiteY40" fmla="*/ 4762500 h 5026391"/>
              <a:gd name="connsiteX41" fmla="*/ 190500 w 13735050"/>
              <a:gd name="connsiteY41" fmla="*/ 4838700 h 5026391"/>
              <a:gd name="connsiteX42" fmla="*/ 114300 w 13735050"/>
              <a:gd name="connsiteY42" fmla="*/ 4857750 h 5026391"/>
              <a:gd name="connsiteX43" fmla="*/ 3314700 w 13735050"/>
              <a:gd name="connsiteY43" fmla="*/ 4857750 h 5026391"/>
              <a:gd name="connsiteX44" fmla="*/ 5105400 w 13735050"/>
              <a:gd name="connsiteY44" fmla="*/ 4705350 h 5026391"/>
              <a:gd name="connsiteX45" fmla="*/ 8172450 w 13735050"/>
              <a:gd name="connsiteY45" fmla="*/ 4552950 h 5026391"/>
              <a:gd name="connsiteX46" fmla="*/ 10191750 w 13735050"/>
              <a:gd name="connsiteY46" fmla="*/ 4267200 h 5026391"/>
              <a:gd name="connsiteX47" fmla="*/ 12515850 w 13735050"/>
              <a:gd name="connsiteY47" fmla="*/ 3810000 h 5026391"/>
              <a:gd name="connsiteX48" fmla="*/ 13011150 w 13735050"/>
              <a:gd name="connsiteY48" fmla="*/ 3714750 h 5026391"/>
              <a:gd name="connsiteX49" fmla="*/ 13315950 w 13735050"/>
              <a:gd name="connsiteY49" fmla="*/ 3657600 h 5026391"/>
              <a:gd name="connsiteX50" fmla="*/ 13525500 w 13735050"/>
              <a:gd name="connsiteY50" fmla="*/ 3600450 h 5026391"/>
              <a:gd name="connsiteX51" fmla="*/ 13735050 w 13735050"/>
              <a:gd name="connsiteY51" fmla="*/ 3581400 h 502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735050" h="5026391">
                <a:moveTo>
                  <a:pt x="4838700" y="0"/>
                </a:moveTo>
                <a:cubicBezTo>
                  <a:pt x="4889513" y="16938"/>
                  <a:pt x="4971619" y="47553"/>
                  <a:pt x="5029200" y="57150"/>
                </a:cubicBezTo>
                <a:cubicBezTo>
                  <a:pt x="5079699" y="65566"/>
                  <a:pt x="5130919" y="68960"/>
                  <a:pt x="5181600" y="76200"/>
                </a:cubicBezTo>
                <a:cubicBezTo>
                  <a:pt x="5264282" y="88012"/>
                  <a:pt x="5346240" y="105077"/>
                  <a:pt x="5429250" y="114300"/>
                </a:cubicBezTo>
                <a:cubicBezTo>
                  <a:pt x="5573610" y="130340"/>
                  <a:pt x="6046746" y="151499"/>
                  <a:pt x="6134100" y="152400"/>
                </a:cubicBezTo>
                <a:lnTo>
                  <a:pt x="11239500" y="190500"/>
                </a:lnTo>
                <a:cubicBezTo>
                  <a:pt x="11108863" y="234046"/>
                  <a:pt x="11271005" y="182624"/>
                  <a:pt x="11087100" y="228600"/>
                </a:cubicBezTo>
                <a:cubicBezTo>
                  <a:pt x="10384719" y="404195"/>
                  <a:pt x="11768280" y="77227"/>
                  <a:pt x="10744200" y="304800"/>
                </a:cubicBezTo>
                <a:cubicBezTo>
                  <a:pt x="10641967" y="327518"/>
                  <a:pt x="10541880" y="359425"/>
                  <a:pt x="10439400" y="381000"/>
                </a:cubicBezTo>
                <a:cubicBezTo>
                  <a:pt x="10096685" y="453151"/>
                  <a:pt x="8980209" y="680012"/>
                  <a:pt x="8534400" y="742950"/>
                </a:cubicBezTo>
                <a:cubicBezTo>
                  <a:pt x="8249715" y="783141"/>
                  <a:pt x="7961807" y="797809"/>
                  <a:pt x="7677150" y="838200"/>
                </a:cubicBezTo>
                <a:cubicBezTo>
                  <a:pt x="7021820" y="931186"/>
                  <a:pt x="6365418" y="1020280"/>
                  <a:pt x="5715000" y="1143000"/>
                </a:cubicBezTo>
                <a:cubicBezTo>
                  <a:pt x="5041900" y="1270000"/>
                  <a:pt x="4372536" y="1418714"/>
                  <a:pt x="3695700" y="1524000"/>
                </a:cubicBezTo>
                <a:cubicBezTo>
                  <a:pt x="3170673" y="1605671"/>
                  <a:pt x="2599879" y="1688922"/>
                  <a:pt x="2076450" y="1790700"/>
                </a:cubicBezTo>
                <a:cubicBezTo>
                  <a:pt x="1872269" y="1830402"/>
                  <a:pt x="1670515" y="1881780"/>
                  <a:pt x="1466850" y="1924050"/>
                </a:cubicBezTo>
                <a:cubicBezTo>
                  <a:pt x="1317265" y="1955096"/>
                  <a:pt x="862141" y="2034250"/>
                  <a:pt x="704850" y="2076450"/>
                </a:cubicBezTo>
                <a:cubicBezTo>
                  <a:pt x="563256" y="2114439"/>
                  <a:pt x="420498" y="2152051"/>
                  <a:pt x="285750" y="2209800"/>
                </a:cubicBezTo>
                <a:cubicBezTo>
                  <a:pt x="241300" y="2228850"/>
                  <a:pt x="196425" y="2246938"/>
                  <a:pt x="152400" y="2266950"/>
                </a:cubicBezTo>
                <a:cubicBezTo>
                  <a:pt x="126547" y="2278701"/>
                  <a:pt x="102790" y="2295079"/>
                  <a:pt x="76200" y="2305050"/>
                </a:cubicBezTo>
                <a:cubicBezTo>
                  <a:pt x="51685" y="2314243"/>
                  <a:pt x="25400" y="2317750"/>
                  <a:pt x="0" y="2324100"/>
                </a:cubicBezTo>
                <a:cubicBezTo>
                  <a:pt x="117723" y="2382962"/>
                  <a:pt x="38701" y="2352788"/>
                  <a:pt x="190500" y="2381250"/>
                </a:cubicBezTo>
                <a:cubicBezTo>
                  <a:pt x="536307" y="2446089"/>
                  <a:pt x="222940" y="2401992"/>
                  <a:pt x="647700" y="2438400"/>
                </a:cubicBezTo>
                <a:cubicBezTo>
                  <a:pt x="781164" y="2449840"/>
                  <a:pt x="913798" y="2475841"/>
                  <a:pt x="1047750" y="2476500"/>
                </a:cubicBezTo>
                <a:lnTo>
                  <a:pt x="12268200" y="2495550"/>
                </a:lnTo>
                <a:cubicBezTo>
                  <a:pt x="12230100" y="2508250"/>
                  <a:pt x="12193657" y="2527970"/>
                  <a:pt x="12153900" y="2533650"/>
                </a:cubicBezTo>
                <a:cubicBezTo>
                  <a:pt x="12028189" y="2551609"/>
                  <a:pt x="11920126" y="2565992"/>
                  <a:pt x="11791950" y="2590800"/>
                </a:cubicBezTo>
                <a:cubicBezTo>
                  <a:pt x="11401843" y="2666305"/>
                  <a:pt x="11263077" y="2719802"/>
                  <a:pt x="10820400" y="2762250"/>
                </a:cubicBezTo>
                <a:cubicBezTo>
                  <a:pt x="10662475" y="2777393"/>
                  <a:pt x="9183750" y="2835272"/>
                  <a:pt x="9105900" y="2838450"/>
                </a:cubicBezTo>
                <a:cubicBezTo>
                  <a:pt x="8775700" y="2870200"/>
                  <a:pt x="8443142" y="2883107"/>
                  <a:pt x="8115300" y="2933700"/>
                </a:cubicBezTo>
                <a:cubicBezTo>
                  <a:pt x="7413654" y="3041979"/>
                  <a:pt x="6718024" y="3186192"/>
                  <a:pt x="6019800" y="3314700"/>
                </a:cubicBezTo>
                <a:cubicBezTo>
                  <a:pt x="5682969" y="3376693"/>
                  <a:pt x="5344924" y="3432919"/>
                  <a:pt x="5010150" y="3505200"/>
                </a:cubicBezTo>
                <a:lnTo>
                  <a:pt x="3333750" y="3867150"/>
                </a:lnTo>
                <a:cubicBezTo>
                  <a:pt x="3118163" y="3913095"/>
                  <a:pt x="2897997" y="3939944"/>
                  <a:pt x="2686050" y="4000500"/>
                </a:cubicBezTo>
                <a:cubicBezTo>
                  <a:pt x="1114831" y="4449420"/>
                  <a:pt x="2961831" y="3907355"/>
                  <a:pt x="1790700" y="4286250"/>
                </a:cubicBezTo>
                <a:cubicBezTo>
                  <a:pt x="1696908" y="4316594"/>
                  <a:pt x="1598105" y="4330204"/>
                  <a:pt x="1504950" y="4362450"/>
                </a:cubicBezTo>
                <a:cubicBezTo>
                  <a:pt x="1432444" y="4387548"/>
                  <a:pt x="1366640" y="4429204"/>
                  <a:pt x="1295400" y="4457700"/>
                </a:cubicBezTo>
                <a:cubicBezTo>
                  <a:pt x="1239467" y="4480073"/>
                  <a:pt x="1180356" y="4493698"/>
                  <a:pt x="1123950" y="4514850"/>
                </a:cubicBezTo>
                <a:cubicBezTo>
                  <a:pt x="1078669" y="4531830"/>
                  <a:pt x="1035881" y="4555020"/>
                  <a:pt x="990600" y="4572000"/>
                </a:cubicBezTo>
                <a:cubicBezTo>
                  <a:pt x="748873" y="4662648"/>
                  <a:pt x="850314" y="4606062"/>
                  <a:pt x="552450" y="4705350"/>
                </a:cubicBezTo>
                <a:cubicBezTo>
                  <a:pt x="514350" y="4718050"/>
                  <a:pt x="476896" y="4732883"/>
                  <a:pt x="438150" y="4743450"/>
                </a:cubicBezTo>
                <a:cubicBezTo>
                  <a:pt x="406912" y="4751969"/>
                  <a:pt x="373913" y="4753196"/>
                  <a:pt x="342900" y="4762500"/>
                </a:cubicBezTo>
                <a:cubicBezTo>
                  <a:pt x="80243" y="4841297"/>
                  <a:pt x="373955" y="4760077"/>
                  <a:pt x="190500" y="4838700"/>
                </a:cubicBezTo>
                <a:cubicBezTo>
                  <a:pt x="166435" y="4849013"/>
                  <a:pt x="139700" y="4851400"/>
                  <a:pt x="114300" y="4857750"/>
                </a:cubicBezTo>
                <a:cubicBezTo>
                  <a:pt x="1219133" y="5173416"/>
                  <a:pt x="458142" y="4969772"/>
                  <a:pt x="3314700" y="4857750"/>
                </a:cubicBezTo>
                <a:cubicBezTo>
                  <a:pt x="3913298" y="4834276"/>
                  <a:pt x="4506768" y="4727940"/>
                  <a:pt x="5105400" y="4705350"/>
                </a:cubicBezTo>
                <a:cubicBezTo>
                  <a:pt x="5608718" y="4686357"/>
                  <a:pt x="7422920" y="4641404"/>
                  <a:pt x="8172450" y="4552950"/>
                </a:cubicBezTo>
                <a:cubicBezTo>
                  <a:pt x="8847571" y="4473277"/>
                  <a:pt x="9528132" y="4414671"/>
                  <a:pt x="10191750" y="4267200"/>
                </a:cubicBezTo>
                <a:cubicBezTo>
                  <a:pt x="11606620" y="3952784"/>
                  <a:pt x="10637934" y="4156412"/>
                  <a:pt x="12515850" y="3810000"/>
                </a:cubicBezTo>
                <a:lnTo>
                  <a:pt x="13011150" y="3714750"/>
                </a:lnTo>
                <a:cubicBezTo>
                  <a:pt x="13112695" y="3695408"/>
                  <a:pt x="13216222" y="3684799"/>
                  <a:pt x="13315950" y="3657600"/>
                </a:cubicBezTo>
                <a:cubicBezTo>
                  <a:pt x="13385800" y="3638550"/>
                  <a:pt x="13454823" y="3616156"/>
                  <a:pt x="13525500" y="3600450"/>
                </a:cubicBezTo>
                <a:cubicBezTo>
                  <a:pt x="13627389" y="3577808"/>
                  <a:pt x="13645969" y="3581400"/>
                  <a:pt x="13735050" y="358140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-609600" y="-203200"/>
            <a:ext cx="5245100" cy="5871294"/>
          </a:xfrm>
          <a:custGeom>
            <a:avLst/>
            <a:gdLst>
              <a:gd name="connsiteX0" fmla="*/ 584200 w 5245100"/>
              <a:gd name="connsiteY0" fmla="*/ 190500 h 5943600"/>
              <a:gd name="connsiteX1" fmla="*/ 584200 w 5245100"/>
              <a:gd name="connsiteY1" fmla="*/ 190500 h 5943600"/>
              <a:gd name="connsiteX2" fmla="*/ 5245100 w 5245100"/>
              <a:gd name="connsiteY2" fmla="*/ 2933700 h 5943600"/>
              <a:gd name="connsiteX3" fmla="*/ 2006600 w 5245100"/>
              <a:gd name="connsiteY3" fmla="*/ 5943600 h 5943600"/>
              <a:gd name="connsiteX4" fmla="*/ 50800 w 5245100"/>
              <a:gd name="connsiteY4" fmla="*/ 5537200 h 5943600"/>
              <a:gd name="connsiteX5" fmla="*/ 0 w 5245100"/>
              <a:gd name="connsiteY5" fmla="*/ 0 h 5943600"/>
              <a:gd name="connsiteX6" fmla="*/ 546100 w 5245100"/>
              <a:gd name="connsiteY6" fmla="*/ 15240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5100" h="5943600">
                <a:moveTo>
                  <a:pt x="584200" y="190500"/>
                </a:moveTo>
                <a:lnTo>
                  <a:pt x="584200" y="190500"/>
                </a:lnTo>
                <a:lnTo>
                  <a:pt x="5245100" y="2933700"/>
                </a:lnTo>
                <a:lnTo>
                  <a:pt x="2006600" y="5943600"/>
                </a:lnTo>
                <a:lnTo>
                  <a:pt x="50800" y="5537200"/>
                </a:lnTo>
                <a:lnTo>
                  <a:pt x="0" y="0"/>
                </a:lnTo>
                <a:lnTo>
                  <a:pt x="546100" y="15240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-482600" y="-187960"/>
            <a:ext cx="6502400" cy="3022600"/>
          </a:xfrm>
          <a:custGeom>
            <a:avLst/>
            <a:gdLst>
              <a:gd name="connsiteX0" fmla="*/ 5168900 w 6502400"/>
              <a:gd name="connsiteY0" fmla="*/ 3022600 h 3022600"/>
              <a:gd name="connsiteX1" fmla="*/ 0 w 6502400"/>
              <a:gd name="connsiteY1" fmla="*/ 0 h 3022600"/>
              <a:gd name="connsiteX2" fmla="*/ 6502400 w 6502400"/>
              <a:gd name="connsiteY2" fmla="*/ 12700 h 3022600"/>
              <a:gd name="connsiteX3" fmla="*/ 5092700 w 6502400"/>
              <a:gd name="connsiteY3" fmla="*/ 3009900 h 30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2400" h="3022600">
                <a:moveTo>
                  <a:pt x="5168900" y="3022600"/>
                </a:moveTo>
                <a:lnTo>
                  <a:pt x="0" y="0"/>
                </a:lnTo>
                <a:lnTo>
                  <a:pt x="6502400" y="12700"/>
                </a:lnTo>
                <a:lnTo>
                  <a:pt x="5092700" y="300990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381500" y="-226060"/>
            <a:ext cx="5029200" cy="3009900"/>
          </a:xfrm>
          <a:custGeom>
            <a:avLst/>
            <a:gdLst>
              <a:gd name="connsiteX0" fmla="*/ 0 w 5029200"/>
              <a:gd name="connsiteY0" fmla="*/ 3009900 h 3009900"/>
              <a:gd name="connsiteX1" fmla="*/ 1612900 w 5029200"/>
              <a:gd name="connsiteY1" fmla="*/ 0 h 3009900"/>
              <a:gd name="connsiteX2" fmla="*/ 4965700 w 5029200"/>
              <a:gd name="connsiteY2" fmla="*/ 152400 h 3009900"/>
              <a:gd name="connsiteX3" fmla="*/ 5029200 w 5029200"/>
              <a:gd name="connsiteY3" fmla="*/ 2273300 h 3009900"/>
              <a:gd name="connsiteX4" fmla="*/ 0 w 5029200"/>
              <a:gd name="connsiteY4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0" h="3009900">
                <a:moveTo>
                  <a:pt x="0" y="3009900"/>
                </a:moveTo>
                <a:lnTo>
                  <a:pt x="1612900" y="0"/>
                </a:lnTo>
                <a:lnTo>
                  <a:pt x="4965700" y="152400"/>
                </a:lnTo>
                <a:lnTo>
                  <a:pt x="5029200" y="2273300"/>
                </a:lnTo>
                <a:lnTo>
                  <a:pt x="0" y="300990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457700" y="1869440"/>
            <a:ext cx="5003800" cy="3378200"/>
          </a:xfrm>
          <a:custGeom>
            <a:avLst/>
            <a:gdLst>
              <a:gd name="connsiteX0" fmla="*/ 0 w 5003800"/>
              <a:gd name="connsiteY0" fmla="*/ 863600 h 3378200"/>
              <a:gd name="connsiteX1" fmla="*/ 5003800 w 5003800"/>
              <a:gd name="connsiteY1" fmla="*/ 0 h 3378200"/>
              <a:gd name="connsiteX2" fmla="*/ 4902200 w 5003800"/>
              <a:gd name="connsiteY2" fmla="*/ 3378200 h 3378200"/>
              <a:gd name="connsiteX3" fmla="*/ 50800 w 5003800"/>
              <a:gd name="connsiteY3" fmla="*/ 90170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3378200">
                <a:moveTo>
                  <a:pt x="0" y="863600"/>
                </a:moveTo>
                <a:lnTo>
                  <a:pt x="5003800" y="0"/>
                </a:lnTo>
                <a:lnTo>
                  <a:pt x="4902200" y="3378200"/>
                </a:lnTo>
                <a:lnTo>
                  <a:pt x="50800" y="90170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97244" y="1075341"/>
            <a:ext cx="6793587" cy="3399928"/>
          </a:xfrm>
          <a:custGeom>
            <a:avLst/>
            <a:gdLst>
              <a:gd name="connsiteX0" fmla="*/ 1403031 w 6793587"/>
              <a:gd name="connsiteY0" fmla="*/ 3235674 h 3399928"/>
              <a:gd name="connsiteX1" fmla="*/ 60006 w 6793587"/>
              <a:gd name="connsiteY1" fmla="*/ 2530824 h 3399928"/>
              <a:gd name="connsiteX2" fmla="*/ 450531 w 6793587"/>
              <a:gd name="connsiteY2" fmla="*/ 521049 h 3399928"/>
              <a:gd name="connsiteX3" fmla="*/ 2365056 w 6793587"/>
              <a:gd name="connsiteY3" fmla="*/ 378174 h 3399928"/>
              <a:gd name="connsiteX4" fmla="*/ 3393756 w 6793587"/>
              <a:gd name="connsiteY4" fmla="*/ 6699 h 3399928"/>
              <a:gd name="connsiteX5" fmla="*/ 4689156 w 6793587"/>
              <a:gd name="connsiteY5" fmla="*/ 730599 h 3399928"/>
              <a:gd name="connsiteX6" fmla="*/ 6394131 w 6793587"/>
              <a:gd name="connsiteY6" fmla="*/ 140049 h 3399928"/>
              <a:gd name="connsiteX7" fmla="*/ 6565581 w 6793587"/>
              <a:gd name="connsiteY7" fmla="*/ 3083274 h 3399928"/>
              <a:gd name="connsiteX8" fmla="*/ 3669981 w 6793587"/>
              <a:gd name="connsiteY8" fmla="*/ 3330924 h 3399928"/>
              <a:gd name="connsiteX9" fmla="*/ 1403031 w 6793587"/>
              <a:gd name="connsiteY9" fmla="*/ 3235674 h 339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3587" h="3399928">
                <a:moveTo>
                  <a:pt x="1403031" y="3235674"/>
                </a:moveTo>
                <a:cubicBezTo>
                  <a:pt x="801369" y="3102324"/>
                  <a:pt x="218756" y="2983261"/>
                  <a:pt x="60006" y="2530824"/>
                </a:cubicBezTo>
                <a:cubicBezTo>
                  <a:pt x="-98744" y="2078387"/>
                  <a:pt x="66356" y="879824"/>
                  <a:pt x="450531" y="521049"/>
                </a:cubicBezTo>
                <a:cubicBezTo>
                  <a:pt x="834706" y="162274"/>
                  <a:pt x="1874519" y="463899"/>
                  <a:pt x="2365056" y="378174"/>
                </a:cubicBezTo>
                <a:cubicBezTo>
                  <a:pt x="2855593" y="292449"/>
                  <a:pt x="3006406" y="-52039"/>
                  <a:pt x="3393756" y="6699"/>
                </a:cubicBezTo>
                <a:cubicBezTo>
                  <a:pt x="3781106" y="65437"/>
                  <a:pt x="4189094" y="708374"/>
                  <a:pt x="4689156" y="730599"/>
                </a:cubicBezTo>
                <a:cubicBezTo>
                  <a:pt x="5189218" y="752824"/>
                  <a:pt x="6081394" y="-252064"/>
                  <a:pt x="6394131" y="140049"/>
                </a:cubicBezTo>
                <a:cubicBezTo>
                  <a:pt x="6706869" y="532161"/>
                  <a:pt x="7019606" y="2551461"/>
                  <a:pt x="6565581" y="3083274"/>
                </a:cubicBezTo>
                <a:cubicBezTo>
                  <a:pt x="6111556" y="3615087"/>
                  <a:pt x="4525643" y="3311874"/>
                  <a:pt x="3669981" y="3330924"/>
                </a:cubicBezTo>
                <a:cubicBezTo>
                  <a:pt x="2814319" y="3349974"/>
                  <a:pt x="2004693" y="3369024"/>
                  <a:pt x="1403031" y="3235674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1838325" y="2320290"/>
            <a:ext cx="1171575" cy="1133475"/>
          </a:xfrm>
          <a:custGeom>
            <a:avLst/>
            <a:gdLst>
              <a:gd name="connsiteX0" fmla="*/ 76200 w 1171575"/>
              <a:gd name="connsiteY0" fmla="*/ 1133475 h 1133475"/>
              <a:gd name="connsiteX1" fmla="*/ 0 w 1171575"/>
              <a:gd name="connsiteY1" fmla="*/ 0 h 1133475"/>
              <a:gd name="connsiteX2" fmla="*/ 1171575 w 1171575"/>
              <a:gd name="connsiteY2" fmla="*/ 228600 h 1133475"/>
              <a:gd name="connsiteX3" fmla="*/ 1152525 w 1171575"/>
              <a:gd name="connsiteY3" fmla="*/ 1000125 h 1133475"/>
              <a:gd name="connsiteX4" fmla="*/ 19050 w 1171575"/>
              <a:gd name="connsiteY4" fmla="*/ 106680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75" h="1133475">
                <a:moveTo>
                  <a:pt x="76200" y="1133475"/>
                </a:moveTo>
                <a:lnTo>
                  <a:pt x="0" y="0"/>
                </a:lnTo>
                <a:lnTo>
                  <a:pt x="1171575" y="228600"/>
                </a:lnTo>
                <a:lnTo>
                  <a:pt x="1152525" y="1000125"/>
                </a:lnTo>
                <a:lnTo>
                  <a:pt x="19050" y="10668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581400" y="3124200"/>
            <a:ext cx="1287780" cy="1463040"/>
          </a:xfrm>
          <a:custGeom>
            <a:avLst/>
            <a:gdLst>
              <a:gd name="connsiteX0" fmla="*/ 91440 w 1287780"/>
              <a:gd name="connsiteY0" fmla="*/ 350520 h 1463040"/>
              <a:gd name="connsiteX1" fmla="*/ 685800 w 1287780"/>
              <a:gd name="connsiteY1" fmla="*/ 1463040 h 1463040"/>
              <a:gd name="connsiteX2" fmla="*/ 1287780 w 1287780"/>
              <a:gd name="connsiteY2" fmla="*/ 1203960 h 1463040"/>
              <a:gd name="connsiteX3" fmla="*/ 411480 w 1287780"/>
              <a:gd name="connsiteY3" fmla="*/ 0 h 1463040"/>
              <a:gd name="connsiteX4" fmla="*/ 0 w 1287780"/>
              <a:gd name="connsiteY4" fmla="*/ 38100 h 1463040"/>
              <a:gd name="connsiteX5" fmla="*/ 91440 w 1287780"/>
              <a:gd name="connsiteY5" fmla="*/ 35052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7780" h="1463040">
                <a:moveTo>
                  <a:pt x="91440" y="350520"/>
                </a:moveTo>
                <a:lnTo>
                  <a:pt x="685800" y="1463040"/>
                </a:lnTo>
                <a:lnTo>
                  <a:pt x="1287780" y="1203960"/>
                </a:lnTo>
                <a:lnTo>
                  <a:pt x="411480" y="0"/>
                </a:lnTo>
                <a:lnTo>
                  <a:pt x="0" y="38100"/>
                </a:lnTo>
                <a:lnTo>
                  <a:pt x="91440" y="350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107180" y="1981200"/>
            <a:ext cx="2529840" cy="2316480"/>
          </a:xfrm>
          <a:custGeom>
            <a:avLst/>
            <a:gdLst>
              <a:gd name="connsiteX0" fmla="*/ 1341120 w 2529840"/>
              <a:gd name="connsiteY0" fmla="*/ 0 h 2316480"/>
              <a:gd name="connsiteX1" fmla="*/ 0 w 2529840"/>
              <a:gd name="connsiteY1" fmla="*/ 1501140 h 2316480"/>
              <a:gd name="connsiteX2" fmla="*/ 1760220 w 2529840"/>
              <a:gd name="connsiteY2" fmla="*/ 2316480 h 2316480"/>
              <a:gd name="connsiteX3" fmla="*/ 2529840 w 2529840"/>
              <a:gd name="connsiteY3" fmla="*/ 1310640 h 2316480"/>
              <a:gd name="connsiteX4" fmla="*/ 1341120 w 2529840"/>
              <a:gd name="connsiteY4" fmla="*/ 0 h 23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840" h="2316480">
                <a:moveTo>
                  <a:pt x="1341120" y="0"/>
                </a:moveTo>
                <a:lnTo>
                  <a:pt x="0" y="1501140"/>
                </a:lnTo>
                <a:lnTo>
                  <a:pt x="1760220" y="2316480"/>
                </a:lnTo>
                <a:lnTo>
                  <a:pt x="2529840" y="1310640"/>
                </a:lnTo>
                <a:lnTo>
                  <a:pt x="134112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025140" y="1950720"/>
            <a:ext cx="1684020" cy="1386840"/>
          </a:xfrm>
          <a:custGeom>
            <a:avLst/>
            <a:gdLst>
              <a:gd name="connsiteX0" fmla="*/ 0 w 1684020"/>
              <a:gd name="connsiteY0" fmla="*/ 396240 h 1386840"/>
              <a:gd name="connsiteX1" fmla="*/ 716280 w 1684020"/>
              <a:gd name="connsiteY1" fmla="*/ 0 h 1386840"/>
              <a:gd name="connsiteX2" fmla="*/ 1440180 w 1684020"/>
              <a:gd name="connsiteY2" fmla="*/ 335280 h 1386840"/>
              <a:gd name="connsiteX3" fmla="*/ 1684020 w 1684020"/>
              <a:gd name="connsiteY3" fmla="*/ 1066800 h 1386840"/>
              <a:gd name="connsiteX4" fmla="*/ 1120140 w 1684020"/>
              <a:gd name="connsiteY4" fmla="*/ 1386840 h 1386840"/>
              <a:gd name="connsiteX5" fmla="*/ 121920 w 1684020"/>
              <a:gd name="connsiteY5" fmla="*/ 1089660 h 1386840"/>
              <a:gd name="connsiteX6" fmla="*/ 0 w 1684020"/>
              <a:gd name="connsiteY6" fmla="*/ 3962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020" h="1386840">
                <a:moveTo>
                  <a:pt x="0" y="396240"/>
                </a:moveTo>
                <a:lnTo>
                  <a:pt x="716280" y="0"/>
                </a:lnTo>
                <a:lnTo>
                  <a:pt x="1440180" y="335280"/>
                </a:lnTo>
                <a:lnTo>
                  <a:pt x="1684020" y="1066800"/>
                </a:lnTo>
                <a:lnTo>
                  <a:pt x="1120140" y="1386840"/>
                </a:lnTo>
                <a:lnTo>
                  <a:pt x="121920" y="1089660"/>
                </a:lnTo>
                <a:lnTo>
                  <a:pt x="0" y="3962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D:\Документы\46_Коми_Конференция\Фотки\чб\ы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/>
          <a:stretch/>
        </p:blipFill>
        <p:spPr bwMode="auto">
          <a:xfrm>
            <a:off x="1043608" y="707634"/>
            <a:ext cx="6480720" cy="445110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334920" y="587620"/>
            <a:ext cx="6874029" cy="4060635"/>
          </a:xfrm>
          <a:custGeom>
            <a:avLst/>
            <a:gdLst>
              <a:gd name="connsiteX0" fmla="*/ 2126340 w 6874029"/>
              <a:gd name="connsiteY0" fmla="*/ 4060580 h 4060635"/>
              <a:gd name="connsiteX1" fmla="*/ 1166220 w 6874029"/>
              <a:gd name="connsiteY1" fmla="*/ 3199520 h 4060635"/>
              <a:gd name="connsiteX2" fmla="*/ 360 w 6874029"/>
              <a:gd name="connsiteY2" fmla="*/ 2262260 h 4060635"/>
              <a:gd name="connsiteX3" fmla="*/ 1044300 w 6874029"/>
              <a:gd name="connsiteY3" fmla="*/ 890660 h 4060635"/>
              <a:gd name="connsiteX4" fmla="*/ 1318620 w 6874029"/>
              <a:gd name="connsiteY4" fmla="*/ 6740 h 4060635"/>
              <a:gd name="connsiteX5" fmla="*/ 2774040 w 6874029"/>
              <a:gd name="connsiteY5" fmla="*/ 494420 h 4060635"/>
              <a:gd name="connsiteX6" fmla="*/ 3871320 w 6874029"/>
              <a:gd name="connsiteY6" fmla="*/ 700160 h 4060635"/>
              <a:gd name="connsiteX7" fmla="*/ 4336140 w 6874029"/>
              <a:gd name="connsiteY7" fmla="*/ 1027820 h 4060635"/>
              <a:gd name="connsiteX8" fmla="*/ 4793340 w 6874029"/>
              <a:gd name="connsiteY8" fmla="*/ 349640 h 4060635"/>
              <a:gd name="connsiteX9" fmla="*/ 6012540 w 6874029"/>
              <a:gd name="connsiteY9" fmla="*/ 570620 h 4060635"/>
              <a:gd name="connsiteX10" fmla="*/ 6797400 w 6874029"/>
              <a:gd name="connsiteY10" fmla="*/ 1485020 h 4060635"/>
              <a:gd name="connsiteX11" fmla="*/ 6469740 w 6874029"/>
              <a:gd name="connsiteY11" fmla="*/ 3778640 h 4060635"/>
              <a:gd name="connsiteX12" fmla="*/ 3490320 w 6874029"/>
              <a:gd name="connsiteY12" fmla="*/ 3245240 h 4060635"/>
              <a:gd name="connsiteX13" fmla="*/ 2126340 w 6874029"/>
              <a:gd name="connsiteY13" fmla="*/ 4060580 h 406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4029" h="4060635">
                <a:moveTo>
                  <a:pt x="2126340" y="4060580"/>
                </a:moveTo>
                <a:cubicBezTo>
                  <a:pt x="1738990" y="4052960"/>
                  <a:pt x="1520550" y="3499240"/>
                  <a:pt x="1166220" y="3199520"/>
                </a:cubicBezTo>
                <a:cubicBezTo>
                  <a:pt x="811890" y="2899800"/>
                  <a:pt x="20680" y="2647070"/>
                  <a:pt x="360" y="2262260"/>
                </a:cubicBezTo>
                <a:cubicBezTo>
                  <a:pt x="-19960" y="1877450"/>
                  <a:pt x="824590" y="1266580"/>
                  <a:pt x="1044300" y="890660"/>
                </a:cubicBezTo>
                <a:cubicBezTo>
                  <a:pt x="1264010" y="514740"/>
                  <a:pt x="1030330" y="72780"/>
                  <a:pt x="1318620" y="6740"/>
                </a:cubicBezTo>
                <a:cubicBezTo>
                  <a:pt x="1606910" y="-59300"/>
                  <a:pt x="2348590" y="378850"/>
                  <a:pt x="2774040" y="494420"/>
                </a:cubicBezTo>
                <a:cubicBezTo>
                  <a:pt x="3199490" y="609990"/>
                  <a:pt x="3610970" y="611260"/>
                  <a:pt x="3871320" y="700160"/>
                </a:cubicBezTo>
                <a:cubicBezTo>
                  <a:pt x="4131670" y="789060"/>
                  <a:pt x="4182470" y="1086240"/>
                  <a:pt x="4336140" y="1027820"/>
                </a:cubicBezTo>
                <a:cubicBezTo>
                  <a:pt x="4489810" y="969400"/>
                  <a:pt x="4513940" y="425840"/>
                  <a:pt x="4793340" y="349640"/>
                </a:cubicBezTo>
                <a:cubicBezTo>
                  <a:pt x="5072740" y="273440"/>
                  <a:pt x="5678530" y="381390"/>
                  <a:pt x="6012540" y="570620"/>
                </a:cubicBezTo>
                <a:cubicBezTo>
                  <a:pt x="6346550" y="759850"/>
                  <a:pt x="6721200" y="950350"/>
                  <a:pt x="6797400" y="1485020"/>
                </a:cubicBezTo>
                <a:cubicBezTo>
                  <a:pt x="6873600" y="2019690"/>
                  <a:pt x="7020920" y="3485270"/>
                  <a:pt x="6469740" y="3778640"/>
                </a:cubicBezTo>
                <a:cubicBezTo>
                  <a:pt x="5918560" y="4072010"/>
                  <a:pt x="4214220" y="3202060"/>
                  <a:pt x="3490320" y="3245240"/>
                </a:cubicBezTo>
                <a:cubicBezTo>
                  <a:pt x="2766420" y="3288420"/>
                  <a:pt x="2513690" y="4068200"/>
                  <a:pt x="2126340" y="4060580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43872" y="2065020"/>
            <a:ext cx="539108" cy="1272540"/>
          </a:xfrm>
          <a:custGeom>
            <a:avLst/>
            <a:gdLst>
              <a:gd name="connsiteX0" fmla="*/ 539108 w 539108"/>
              <a:gd name="connsiteY0" fmla="*/ 0 h 1272540"/>
              <a:gd name="connsiteX1" fmla="*/ 280028 w 539108"/>
              <a:gd name="connsiteY1" fmla="*/ 274320 h 1272540"/>
              <a:gd name="connsiteX2" fmla="*/ 59048 w 539108"/>
              <a:gd name="connsiteY2" fmla="*/ 556260 h 1272540"/>
              <a:gd name="connsiteX3" fmla="*/ 5708 w 539108"/>
              <a:gd name="connsiteY3" fmla="*/ 800100 h 1272540"/>
              <a:gd name="connsiteX4" fmla="*/ 165728 w 539108"/>
              <a:gd name="connsiteY4" fmla="*/ 1043940 h 1272540"/>
              <a:gd name="connsiteX5" fmla="*/ 539108 w 539108"/>
              <a:gd name="connsiteY5" fmla="*/ 1272540 h 12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108" h="1272540">
                <a:moveTo>
                  <a:pt x="539108" y="0"/>
                </a:moveTo>
                <a:cubicBezTo>
                  <a:pt x="449573" y="90805"/>
                  <a:pt x="360038" y="181610"/>
                  <a:pt x="280028" y="274320"/>
                </a:cubicBezTo>
                <a:cubicBezTo>
                  <a:pt x="200018" y="367030"/>
                  <a:pt x="104768" y="468630"/>
                  <a:pt x="59048" y="556260"/>
                </a:cubicBezTo>
                <a:cubicBezTo>
                  <a:pt x="13328" y="643890"/>
                  <a:pt x="-12072" y="718820"/>
                  <a:pt x="5708" y="800100"/>
                </a:cubicBezTo>
                <a:cubicBezTo>
                  <a:pt x="23488" y="881380"/>
                  <a:pt x="76828" y="965200"/>
                  <a:pt x="165728" y="1043940"/>
                </a:cubicBezTo>
                <a:cubicBezTo>
                  <a:pt x="254628" y="1122680"/>
                  <a:pt x="396868" y="1197610"/>
                  <a:pt x="539108" y="127254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936409" y="937260"/>
            <a:ext cx="1272540" cy="1127760"/>
          </a:xfrm>
          <a:custGeom>
            <a:avLst/>
            <a:gdLst>
              <a:gd name="connsiteX0" fmla="*/ 0 w 1272540"/>
              <a:gd name="connsiteY0" fmla="*/ 0 h 1127760"/>
              <a:gd name="connsiteX1" fmla="*/ 693420 w 1272540"/>
              <a:gd name="connsiteY1" fmla="*/ 304800 h 1127760"/>
              <a:gd name="connsiteX2" fmla="*/ 1112520 w 1272540"/>
              <a:gd name="connsiteY2" fmla="*/ 685800 h 1127760"/>
              <a:gd name="connsiteX3" fmla="*/ 1272540 w 1272540"/>
              <a:gd name="connsiteY3" fmla="*/ 112776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540" h="1127760">
                <a:moveTo>
                  <a:pt x="0" y="0"/>
                </a:moveTo>
                <a:cubicBezTo>
                  <a:pt x="254000" y="95250"/>
                  <a:pt x="508000" y="190500"/>
                  <a:pt x="693420" y="304800"/>
                </a:cubicBezTo>
                <a:cubicBezTo>
                  <a:pt x="878840" y="419100"/>
                  <a:pt x="1016000" y="548640"/>
                  <a:pt x="1112520" y="685800"/>
                </a:cubicBezTo>
                <a:cubicBezTo>
                  <a:pt x="1209040" y="822960"/>
                  <a:pt x="1240790" y="975360"/>
                  <a:pt x="1272540" y="112776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797244" y="4804764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121280" y="456439"/>
            <a:ext cx="216024" cy="216024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712795" y="3872585"/>
            <a:ext cx="425640" cy="214202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586858" y="1131082"/>
            <a:ext cx="258316" cy="291317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ердце 18"/>
          <p:cNvSpPr/>
          <p:nvPr/>
        </p:nvSpPr>
        <p:spPr>
          <a:xfrm>
            <a:off x="7590831" y="1848164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654488" y="1122829"/>
            <a:ext cx="188259" cy="544606"/>
          </a:xfrm>
          <a:custGeom>
            <a:avLst/>
            <a:gdLst>
              <a:gd name="connsiteX0" fmla="*/ 0 w 188259"/>
              <a:gd name="connsiteY0" fmla="*/ 0 h 544606"/>
              <a:gd name="connsiteX1" fmla="*/ 107577 w 188259"/>
              <a:gd name="connsiteY1" fmla="*/ 161365 h 544606"/>
              <a:gd name="connsiteX2" fmla="*/ 188259 w 188259"/>
              <a:gd name="connsiteY2" fmla="*/ 544606 h 54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259" h="544606">
                <a:moveTo>
                  <a:pt x="0" y="0"/>
                </a:moveTo>
                <a:cubicBezTo>
                  <a:pt x="38100" y="35298"/>
                  <a:pt x="76201" y="70597"/>
                  <a:pt x="107577" y="161365"/>
                </a:cubicBezTo>
                <a:cubicBezTo>
                  <a:pt x="138954" y="252133"/>
                  <a:pt x="163606" y="398369"/>
                  <a:pt x="188259" y="544606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536576" y="2702859"/>
            <a:ext cx="517712" cy="672353"/>
          </a:xfrm>
          <a:custGeom>
            <a:avLst/>
            <a:gdLst>
              <a:gd name="connsiteX0" fmla="*/ 208430 w 517712"/>
              <a:gd name="connsiteY0" fmla="*/ 672353 h 672353"/>
              <a:gd name="connsiteX1" fmla="*/ 0 w 517712"/>
              <a:gd name="connsiteY1" fmla="*/ 410135 h 672353"/>
              <a:gd name="connsiteX2" fmla="*/ 517712 w 517712"/>
              <a:gd name="connsiteY2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712" h="672353">
                <a:moveTo>
                  <a:pt x="208430" y="672353"/>
                </a:moveTo>
                <a:lnTo>
                  <a:pt x="0" y="410135"/>
                </a:lnTo>
                <a:lnTo>
                  <a:pt x="517712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635646"/>
          </a:xfrm>
          <a:prstGeom prst="rect">
            <a:avLst/>
          </a:pr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40" y="1518925"/>
            <a:ext cx="9144000" cy="3624575"/>
          </a:xfrm>
          <a:prstGeom prst="rect">
            <a:avLst/>
          </a:pr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5486"/>
            <a:ext cx="9807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Franklin Gothic Heavy" panose="020B0903020102020204" pitchFamily="34" charset="0"/>
              </a:rPr>
              <a:t>ФОРМАТ СЮЖЕТНО-РОЛЕВЫХ ИГР ПОЗВОЛЯЕТ</a:t>
            </a:r>
            <a:r>
              <a:rPr lang="ru-RU" sz="4000" dirty="0" smtClean="0">
                <a:latin typeface="Franklin Gothic Medium" panose="020B0603020102020204" pitchFamily="34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2716" y="1784886"/>
            <a:ext cx="82357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Medium" panose="020B0603020102020204" pitchFamily="34" charset="0"/>
              </a:rPr>
              <a:t>Привлечь </a:t>
            </a:r>
            <a:r>
              <a:rPr lang="ru-RU" sz="2400" dirty="0">
                <a:latin typeface="Franklin Gothic Medium" panose="020B0603020102020204" pitchFamily="34" charset="0"/>
              </a:rPr>
              <a:t>читателей к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ТРАДИЦИОННЫМ БИБЛИОТЕЧНЫМ  ТЕМАМ</a:t>
            </a:r>
          </a:p>
          <a:p>
            <a:endParaRPr lang="ru-RU" sz="2400" b="1" dirty="0">
              <a:latin typeface="Franklin Gothic Medium" panose="020B0603020102020204" pitchFamily="34" charset="0"/>
            </a:endParaRPr>
          </a:p>
          <a:p>
            <a:r>
              <a:rPr lang="ru-RU" sz="2400" dirty="0" smtClean="0">
                <a:latin typeface="Franklin Gothic Medium" panose="020B0603020102020204" pitchFamily="34" charset="0"/>
              </a:rPr>
              <a:t>Изучить </a:t>
            </a:r>
            <a:r>
              <a:rPr lang="ru-RU" sz="2400" dirty="0">
                <a:latin typeface="Franklin Gothic Medium" panose="020B0603020102020204" pitchFamily="34" charset="0"/>
              </a:rPr>
              <a:t>вкусы и литературные предпочтения </a:t>
            </a:r>
            <a:r>
              <a:rPr lang="ru-RU" sz="2400" dirty="0" smtClean="0">
                <a:latin typeface="Franklin Gothic Medium" panose="020B0603020102020204" pitchFamily="34" charset="0"/>
              </a:rPr>
              <a:t>читателей, для создания мероприятий на </a:t>
            </a:r>
            <a:r>
              <a:rPr lang="ru-RU" sz="2400" b="1" dirty="0" smtClean="0">
                <a:latin typeface="Franklin Gothic Heavy" panose="020B0903020102020204" pitchFamily="34" charset="0"/>
              </a:rPr>
              <a:t>НОВЫЕ ТЕМЫ</a:t>
            </a:r>
            <a:endParaRPr lang="ru-RU" sz="2400" b="1" dirty="0">
              <a:latin typeface="Franklin Gothic Heavy" panose="020B0903020102020204" pitchFamily="34" charset="0"/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656692" y="1900818"/>
            <a:ext cx="216024" cy="216024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56692" y="2996178"/>
            <a:ext cx="216024" cy="216024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8100392" y="4227934"/>
            <a:ext cx="901056" cy="727695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8514241" y="0"/>
            <a:ext cx="655231" cy="315114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95122" y="4371950"/>
            <a:ext cx="583940" cy="691013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2571750"/>
            <a:ext cx="2448272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4954621" y="-58366"/>
            <a:ext cx="4306111" cy="3514928"/>
          </a:xfrm>
          <a:custGeom>
            <a:avLst/>
            <a:gdLst>
              <a:gd name="connsiteX0" fmla="*/ 2243847 w 4306111"/>
              <a:gd name="connsiteY0" fmla="*/ 0 h 3514928"/>
              <a:gd name="connsiteX1" fmla="*/ 0 w 4306111"/>
              <a:gd name="connsiteY1" fmla="*/ 3171217 h 3514928"/>
              <a:gd name="connsiteX2" fmla="*/ 3190673 w 4306111"/>
              <a:gd name="connsiteY2" fmla="*/ 3514928 h 3514928"/>
              <a:gd name="connsiteX3" fmla="*/ 4306111 w 4306111"/>
              <a:gd name="connsiteY3" fmla="*/ 3501957 h 3514928"/>
              <a:gd name="connsiteX4" fmla="*/ 4260715 w 4306111"/>
              <a:gd name="connsiteY4" fmla="*/ 32426 h 3514928"/>
              <a:gd name="connsiteX5" fmla="*/ 2243847 w 4306111"/>
              <a:gd name="connsiteY5" fmla="*/ 0 h 351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6111" h="3514928">
                <a:moveTo>
                  <a:pt x="2243847" y="0"/>
                </a:moveTo>
                <a:lnTo>
                  <a:pt x="0" y="3171217"/>
                </a:lnTo>
                <a:lnTo>
                  <a:pt x="3190673" y="3514928"/>
                </a:lnTo>
                <a:lnTo>
                  <a:pt x="4306111" y="3501957"/>
                </a:lnTo>
                <a:lnTo>
                  <a:pt x="4260715" y="32426"/>
                </a:lnTo>
                <a:lnTo>
                  <a:pt x="2243847" y="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-58366" y="-64851"/>
            <a:ext cx="7418962" cy="3255523"/>
          </a:xfrm>
          <a:custGeom>
            <a:avLst/>
            <a:gdLst>
              <a:gd name="connsiteX0" fmla="*/ 51881 w 7418962"/>
              <a:gd name="connsiteY0" fmla="*/ 1867711 h 3255523"/>
              <a:gd name="connsiteX1" fmla="*/ 5129719 w 7418962"/>
              <a:gd name="connsiteY1" fmla="*/ 3255523 h 3255523"/>
              <a:gd name="connsiteX2" fmla="*/ 7418962 w 7418962"/>
              <a:gd name="connsiteY2" fmla="*/ 25940 h 3255523"/>
              <a:gd name="connsiteX3" fmla="*/ 0 w 7418962"/>
              <a:gd name="connsiteY3" fmla="*/ 0 h 3255523"/>
              <a:gd name="connsiteX4" fmla="*/ 12970 w 7418962"/>
              <a:gd name="connsiteY4" fmla="*/ 1874196 h 3255523"/>
              <a:gd name="connsiteX5" fmla="*/ 6485 w 7418962"/>
              <a:gd name="connsiteY5" fmla="*/ 1893651 h 3255523"/>
              <a:gd name="connsiteX6" fmla="*/ 51881 w 7418962"/>
              <a:gd name="connsiteY6" fmla="*/ 1867711 h 325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8962" h="3255523">
                <a:moveTo>
                  <a:pt x="51881" y="1867711"/>
                </a:moveTo>
                <a:lnTo>
                  <a:pt x="5129719" y="3255523"/>
                </a:lnTo>
                <a:lnTo>
                  <a:pt x="7418962" y="25940"/>
                </a:lnTo>
                <a:lnTo>
                  <a:pt x="0" y="0"/>
                </a:lnTo>
                <a:cubicBezTo>
                  <a:pt x="4323" y="624732"/>
                  <a:pt x="8647" y="1249464"/>
                  <a:pt x="12970" y="1874196"/>
                </a:cubicBezTo>
                <a:lnTo>
                  <a:pt x="6485" y="1893651"/>
                </a:lnTo>
                <a:lnTo>
                  <a:pt x="51881" y="1867711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270998" y="2822194"/>
            <a:ext cx="4969288" cy="2400477"/>
          </a:xfrm>
          <a:custGeom>
            <a:avLst/>
            <a:gdLst>
              <a:gd name="connsiteX0" fmla="*/ 1229071 w 4969288"/>
              <a:gd name="connsiteY0" fmla="*/ 24854 h 2400477"/>
              <a:gd name="connsiteX1" fmla="*/ 509225 w 4969288"/>
              <a:gd name="connsiteY1" fmla="*/ 102675 h 2400477"/>
              <a:gd name="connsiteX2" fmla="*/ 3386 w 4969288"/>
              <a:gd name="connsiteY2" fmla="*/ 874403 h 2400477"/>
              <a:gd name="connsiteX3" fmla="*/ 360067 w 4969288"/>
              <a:gd name="connsiteY3" fmla="*/ 2113058 h 2400477"/>
              <a:gd name="connsiteX4" fmla="*/ 1624663 w 4969288"/>
              <a:gd name="connsiteY4" fmla="*/ 2346522 h 2400477"/>
              <a:gd name="connsiteX5" fmla="*/ 2668765 w 4969288"/>
              <a:gd name="connsiteY5" fmla="*/ 2327067 h 2400477"/>
              <a:gd name="connsiteX6" fmla="*/ 3511829 w 4969288"/>
              <a:gd name="connsiteY6" fmla="*/ 2346522 h 2400477"/>
              <a:gd name="connsiteX7" fmla="*/ 4919097 w 4969288"/>
              <a:gd name="connsiteY7" fmla="*/ 1535884 h 2400477"/>
              <a:gd name="connsiteX8" fmla="*/ 4536476 w 4969288"/>
              <a:gd name="connsiteY8" fmla="*/ 70250 h 2400477"/>
              <a:gd name="connsiteX9" fmla="*/ 3395097 w 4969288"/>
              <a:gd name="connsiteY9" fmla="*/ 303713 h 2400477"/>
              <a:gd name="connsiteX10" fmla="*/ 2253718 w 4969288"/>
              <a:gd name="connsiteY10" fmla="*/ 258318 h 2400477"/>
              <a:gd name="connsiteX11" fmla="*/ 1229071 w 4969288"/>
              <a:gd name="connsiteY11" fmla="*/ 24854 h 240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69288" h="2400477">
                <a:moveTo>
                  <a:pt x="1229071" y="24854"/>
                </a:moveTo>
                <a:cubicBezTo>
                  <a:pt x="938322" y="-1086"/>
                  <a:pt x="713506" y="-38917"/>
                  <a:pt x="509225" y="102675"/>
                </a:cubicBezTo>
                <a:cubicBezTo>
                  <a:pt x="304944" y="244267"/>
                  <a:pt x="28246" y="539339"/>
                  <a:pt x="3386" y="874403"/>
                </a:cubicBezTo>
                <a:cubicBezTo>
                  <a:pt x="-21474" y="1209467"/>
                  <a:pt x="89854" y="1867705"/>
                  <a:pt x="360067" y="2113058"/>
                </a:cubicBezTo>
                <a:cubicBezTo>
                  <a:pt x="630280" y="2358411"/>
                  <a:pt x="1239880" y="2310854"/>
                  <a:pt x="1624663" y="2346522"/>
                </a:cubicBezTo>
                <a:cubicBezTo>
                  <a:pt x="2009446" y="2382190"/>
                  <a:pt x="2354237" y="2327067"/>
                  <a:pt x="2668765" y="2327067"/>
                </a:cubicBezTo>
                <a:cubicBezTo>
                  <a:pt x="2983293" y="2327067"/>
                  <a:pt x="3136774" y="2478386"/>
                  <a:pt x="3511829" y="2346522"/>
                </a:cubicBezTo>
                <a:cubicBezTo>
                  <a:pt x="3886884" y="2214658"/>
                  <a:pt x="4748323" y="1915263"/>
                  <a:pt x="4919097" y="1535884"/>
                </a:cubicBezTo>
                <a:cubicBezTo>
                  <a:pt x="5089871" y="1156505"/>
                  <a:pt x="4790476" y="275612"/>
                  <a:pt x="4536476" y="70250"/>
                </a:cubicBezTo>
                <a:cubicBezTo>
                  <a:pt x="4282476" y="-135112"/>
                  <a:pt x="3775557" y="272368"/>
                  <a:pt x="3395097" y="303713"/>
                </a:cubicBezTo>
                <a:cubicBezTo>
                  <a:pt x="3014637" y="335058"/>
                  <a:pt x="2617965" y="306956"/>
                  <a:pt x="2253718" y="258318"/>
                </a:cubicBezTo>
                <a:cubicBezTo>
                  <a:pt x="1889471" y="209680"/>
                  <a:pt x="1519820" y="50794"/>
                  <a:pt x="1229071" y="24854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856984" y="3069202"/>
            <a:ext cx="3262008" cy="1854740"/>
          </a:xfrm>
          <a:custGeom>
            <a:avLst/>
            <a:gdLst>
              <a:gd name="connsiteX0" fmla="*/ 84306 w 3262008"/>
              <a:gd name="connsiteY0" fmla="*/ 823608 h 1854740"/>
              <a:gd name="connsiteX1" fmla="*/ 149157 w 3262008"/>
              <a:gd name="connsiteY1" fmla="*/ 324255 h 1854740"/>
              <a:gd name="connsiteX2" fmla="*/ 291830 w 3262008"/>
              <a:gd name="connsiteY2" fmla="*/ 298315 h 1854740"/>
              <a:gd name="connsiteX3" fmla="*/ 317770 w 3262008"/>
              <a:gd name="connsiteY3" fmla="*/ 239949 h 1854740"/>
              <a:gd name="connsiteX4" fmla="*/ 428017 w 3262008"/>
              <a:gd name="connsiteY4" fmla="*/ 188068 h 1854740"/>
              <a:gd name="connsiteX5" fmla="*/ 525294 w 3262008"/>
              <a:gd name="connsiteY5" fmla="*/ 142672 h 1854740"/>
              <a:gd name="connsiteX6" fmla="*/ 648511 w 3262008"/>
              <a:gd name="connsiteY6" fmla="*/ 0 h 1854740"/>
              <a:gd name="connsiteX7" fmla="*/ 914400 w 3262008"/>
              <a:gd name="connsiteY7" fmla="*/ 129702 h 1854740"/>
              <a:gd name="connsiteX8" fmla="*/ 1024647 w 3262008"/>
              <a:gd name="connsiteY8" fmla="*/ 207523 h 1854740"/>
              <a:gd name="connsiteX9" fmla="*/ 1102468 w 3262008"/>
              <a:gd name="connsiteY9" fmla="*/ 311285 h 1854740"/>
              <a:gd name="connsiteX10" fmla="*/ 1238655 w 3262008"/>
              <a:gd name="connsiteY10" fmla="*/ 330740 h 1854740"/>
              <a:gd name="connsiteX11" fmla="*/ 1420238 w 3262008"/>
              <a:gd name="connsiteY11" fmla="*/ 324255 h 1854740"/>
              <a:gd name="connsiteX12" fmla="*/ 1433208 w 3262008"/>
              <a:gd name="connsiteY12" fmla="*/ 226978 h 1854740"/>
              <a:gd name="connsiteX13" fmla="*/ 1543455 w 3262008"/>
              <a:gd name="connsiteY13" fmla="*/ 168612 h 1854740"/>
              <a:gd name="connsiteX14" fmla="*/ 1647217 w 3262008"/>
              <a:gd name="connsiteY14" fmla="*/ 123217 h 1854740"/>
              <a:gd name="connsiteX15" fmla="*/ 1958502 w 3262008"/>
              <a:gd name="connsiteY15" fmla="*/ 181583 h 1854740"/>
              <a:gd name="connsiteX16" fmla="*/ 2062264 w 3262008"/>
              <a:gd name="connsiteY16" fmla="*/ 207523 h 1854740"/>
              <a:gd name="connsiteX17" fmla="*/ 2204936 w 3262008"/>
              <a:gd name="connsiteY17" fmla="*/ 337225 h 1854740"/>
              <a:gd name="connsiteX18" fmla="*/ 2341123 w 3262008"/>
              <a:gd name="connsiteY18" fmla="*/ 440987 h 1854740"/>
              <a:gd name="connsiteX19" fmla="*/ 2587557 w 3262008"/>
              <a:gd name="connsiteY19" fmla="*/ 194553 h 1854740"/>
              <a:gd name="connsiteX20" fmla="*/ 2730230 w 3262008"/>
              <a:gd name="connsiteY20" fmla="*/ 77821 h 1854740"/>
              <a:gd name="connsiteX21" fmla="*/ 2937753 w 3262008"/>
              <a:gd name="connsiteY21" fmla="*/ 278859 h 1854740"/>
              <a:gd name="connsiteX22" fmla="*/ 3184187 w 3262008"/>
              <a:gd name="connsiteY22" fmla="*/ 797668 h 1854740"/>
              <a:gd name="connsiteX23" fmla="*/ 3262008 w 3262008"/>
              <a:gd name="connsiteY23" fmla="*/ 1238655 h 1854740"/>
              <a:gd name="connsiteX24" fmla="*/ 3080426 w 3262008"/>
              <a:gd name="connsiteY24" fmla="*/ 1413753 h 1854740"/>
              <a:gd name="connsiteX25" fmla="*/ 2425430 w 3262008"/>
              <a:gd name="connsiteY25" fmla="*/ 1744493 h 1854740"/>
              <a:gd name="connsiteX26" fmla="*/ 2042808 w 3262008"/>
              <a:gd name="connsiteY26" fmla="*/ 1854740 h 1854740"/>
              <a:gd name="connsiteX27" fmla="*/ 1167319 w 3262008"/>
              <a:gd name="connsiteY27" fmla="*/ 1673157 h 1854740"/>
              <a:gd name="connsiteX28" fmla="*/ 1095983 w 3262008"/>
              <a:gd name="connsiteY28" fmla="*/ 1640732 h 1854740"/>
              <a:gd name="connsiteX29" fmla="*/ 149157 w 3262008"/>
              <a:gd name="connsiteY29" fmla="*/ 1491574 h 1854740"/>
              <a:gd name="connsiteX30" fmla="*/ 0 w 3262008"/>
              <a:gd name="connsiteY30" fmla="*/ 609600 h 1854740"/>
              <a:gd name="connsiteX31" fmla="*/ 129702 w 3262008"/>
              <a:gd name="connsiteY31" fmla="*/ 531778 h 185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262008" h="1854740">
                <a:moveTo>
                  <a:pt x="84306" y="823608"/>
                </a:moveTo>
                <a:lnTo>
                  <a:pt x="149157" y="324255"/>
                </a:lnTo>
                <a:lnTo>
                  <a:pt x="291830" y="298315"/>
                </a:lnTo>
                <a:lnTo>
                  <a:pt x="317770" y="239949"/>
                </a:lnTo>
                <a:lnTo>
                  <a:pt x="428017" y="188068"/>
                </a:lnTo>
                <a:lnTo>
                  <a:pt x="525294" y="142672"/>
                </a:lnTo>
                <a:lnTo>
                  <a:pt x="648511" y="0"/>
                </a:lnTo>
                <a:lnTo>
                  <a:pt x="914400" y="129702"/>
                </a:lnTo>
                <a:lnTo>
                  <a:pt x="1024647" y="207523"/>
                </a:lnTo>
                <a:lnTo>
                  <a:pt x="1102468" y="311285"/>
                </a:lnTo>
                <a:lnTo>
                  <a:pt x="1238655" y="330740"/>
                </a:lnTo>
                <a:lnTo>
                  <a:pt x="1420238" y="324255"/>
                </a:lnTo>
                <a:lnTo>
                  <a:pt x="1433208" y="226978"/>
                </a:lnTo>
                <a:lnTo>
                  <a:pt x="1543455" y="168612"/>
                </a:lnTo>
                <a:lnTo>
                  <a:pt x="1647217" y="123217"/>
                </a:lnTo>
                <a:lnTo>
                  <a:pt x="1958502" y="181583"/>
                </a:lnTo>
                <a:lnTo>
                  <a:pt x="2062264" y="207523"/>
                </a:lnTo>
                <a:lnTo>
                  <a:pt x="2204936" y="337225"/>
                </a:lnTo>
                <a:lnTo>
                  <a:pt x="2341123" y="440987"/>
                </a:lnTo>
                <a:lnTo>
                  <a:pt x="2587557" y="194553"/>
                </a:lnTo>
                <a:lnTo>
                  <a:pt x="2730230" y="77821"/>
                </a:lnTo>
                <a:lnTo>
                  <a:pt x="2937753" y="278859"/>
                </a:lnTo>
                <a:lnTo>
                  <a:pt x="3184187" y="797668"/>
                </a:lnTo>
                <a:lnTo>
                  <a:pt x="3262008" y="1238655"/>
                </a:lnTo>
                <a:lnTo>
                  <a:pt x="3080426" y="1413753"/>
                </a:lnTo>
                <a:lnTo>
                  <a:pt x="2425430" y="1744493"/>
                </a:lnTo>
                <a:lnTo>
                  <a:pt x="2042808" y="1854740"/>
                </a:lnTo>
                <a:lnTo>
                  <a:pt x="1167319" y="1673157"/>
                </a:lnTo>
                <a:cubicBezTo>
                  <a:pt x="1105174" y="1638632"/>
                  <a:pt x="1131209" y="1640732"/>
                  <a:pt x="1095983" y="1640732"/>
                </a:cubicBezTo>
                <a:lnTo>
                  <a:pt x="149157" y="1491574"/>
                </a:lnTo>
                <a:lnTo>
                  <a:pt x="0" y="609600"/>
                </a:lnTo>
                <a:lnTo>
                  <a:pt x="129702" y="53177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Документы\46_Коми_Конференция\Фотки\обсуждение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1"/>
          <a:stretch/>
        </p:blipFill>
        <p:spPr bwMode="auto">
          <a:xfrm>
            <a:off x="4366464" y="2691694"/>
            <a:ext cx="4784923" cy="24758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4359866" y="2587143"/>
            <a:ext cx="4701512" cy="2355947"/>
          </a:xfrm>
          <a:custGeom>
            <a:avLst/>
            <a:gdLst>
              <a:gd name="connsiteX0" fmla="*/ 679062 w 4701512"/>
              <a:gd name="connsiteY0" fmla="*/ 1731533 h 2355947"/>
              <a:gd name="connsiteX1" fmla="*/ 17581 w 4701512"/>
              <a:gd name="connsiteY1" fmla="*/ 927379 h 2355947"/>
              <a:gd name="connsiteX2" fmla="*/ 264015 w 4701512"/>
              <a:gd name="connsiteY2" fmla="*/ 123226 h 2355947"/>
              <a:gd name="connsiteX3" fmla="*/ 1035743 w 4701512"/>
              <a:gd name="connsiteY3" fmla="*/ 207533 h 2355947"/>
              <a:gd name="connsiteX4" fmla="*/ 1574006 w 4701512"/>
              <a:gd name="connsiteY4" fmla="*/ 402086 h 2355947"/>
              <a:gd name="connsiteX5" fmla="*/ 2267913 w 4701512"/>
              <a:gd name="connsiteY5" fmla="*/ 12979 h 2355947"/>
              <a:gd name="connsiteX6" fmla="*/ 3292560 w 4701512"/>
              <a:gd name="connsiteY6" fmla="*/ 356690 h 2355947"/>
              <a:gd name="connsiteX7" fmla="*/ 4252355 w 4701512"/>
              <a:gd name="connsiteY7" fmla="*/ 9 h 2355947"/>
              <a:gd name="connsiteX8" fmla="*/ 4641462 w 4701512"/>
              <a:gd name="connsiteY8" fmla="*/ 369660 h 2355947"/>
              <a:gd name="connsiteX9" fmla="*/ 4505274 w 4701512"/>
              <a:gd name="connsiteY9" fmla="*/ 1783413 h 2355947"/>
              <a:gd name="connsiteX10" fmla="*/ 2845087 w 4701512"/>
              <a:gd name="connsiteY10" fmla="*/ 1913116 h 2355947"/>
              <a:gd name="connsiteX11" fmla="*/ 1891777 w 4701512"/>
              <a:gd name="connsiteY11" fmla="*/ 2354103 h 2355947"/>
              <a:gd name="connsiteX12" fmla="*/ 679062 w 4701512"/>
              <a:gd name="connsiteY12" fmla="*/ 1731533 h 235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1512" h="2355947">
                <a:moveTo>
                  <a:pt x="679062" y="1731533"/>
                </a:moveTo>
                <a:cubicBezTo>
                  <a:pt x="366696" y="1493746"/>
                  <a:pt x="86755" y="1195430"/>
                  <a:pt x="17581" y="927379"/>
                </a:cubicBezTo>
                <a:cubicBezTo>
                  <a:pt x="-51594" y="659328"/>
                  <a:pt x="94321" y="243200"/>
                  <a:pt x="264015" y="123226"/>
                </a:cubicBezTo>
                <a:cubicBezTo>
                  <a:pt x="433709" y="3252"/>
                  <a:pt x="817411" y="161056"/>
                  <a:pt x="1035743" y="207533"/>
                </a:cubicBezTo>
                <a:cubicBezTo>
                  <a:pt x="1254075" y="254010"/>
                  <a:pt x="1368644" y="434512"/>
                  <a:pt x="1574006" y="402086"/>
                </a:cubicBezTo>
                <a:cubicBezTo>
                  <a:pt x="1779368" y="369660"/>
                  <a:pt x="1981487" y="20545"/>
                  <a:pt x="2267913" y="12979"/>
                </a:cubicBezTo>
                <a:cubicBezTo>
                  <a:pt x="2554339" y="5413"/>
                  <a:pt x="2961820" y="358852"/>
                  <a:pt x="3292560" y="356690"/>
                </a:cubicBezTo>
                <a:cubicBezTo>
                  <a:pt x="3623300" y="354528"/>
                  <a:pt x="4027538" y="-2153"/>
                  <a:pt x="4252355" y="9"/>
                </a:cubicBezTo>
                <a:cubicBezTo>
                  <a:pt x="4477172" y="2171"/>
                  <a:pt x="4599309" y="72426"/>
                  <a:pt x="4641462" y="369660"/>
                </a:cubicBezTo>
                <a:cubicBezTo>
                  <a:pt x="4683615" y="666894"/>
                  <a:pt x="4804670" y="1526170"/>
                  <a:pt x="4505274" y="1783413"/>
                </a:cubicBezTo>
                <a:cubicBezTo>
                  <a:pt x="4205878" y="2040656"/>
                  <a:pt x="3280670" y="1818001"/>
                  <a:pt x="2845087" y="1913116"/>
                </a:cubicBezTo>
                <a:cubicBezTo>
                  <a:pt x="2409504" y="2008231"/>
                  <a:pt x="2252781" y="2385448"/>
                  <a:pt x="1891777" y="2354103"/>
                </a:cubicBezTo>
                <a:cubicBezTo>
                  <a:pt x="1530773" y="2322758"/>
                  <a:pt x="991428" y="1969320"/>
                  <a:pt x="679062" y="1731533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4016" y="227254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Heavy" panose="020B0903020102020204" pitchFamily="34" charset="0"/>
              </a:rPr>
              <a:t>СЮЖЕТНО-РОЛЕВАЯ ИГРА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028096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Franklin Gothic Heavy" panose="020B0903020102020204" pitchFamily="34" charset="0"/>
              </a:rPr>
              <a:t>ЭТО ИГРА ПО РОЛЯМ</a:t>
            </a:r>
            <a:endParaRPr lang="ru-RU" sz="2400" dirty="0" smtClean="0">
              <a:latin typeface="Franklin Gothic Medium" panose="020B06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910580"/>
            <a:ext cx="3667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Franklin Gothic Heavy" panose="020B0903020102020204" pitchFamily="34" charset="0"/>
              </a:rPr>
              <a:t>ЧТО НУЖНО ДЕЛАТЬ?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endParaRPr lang="ru-RU" sz="2400" dirty="0" smtClean="0">
              <a:latin typeface="Franklin Gothic Medium" panose="020B0603020102020204" pitchFamily="34" charset="0"/>
            </a:endParaRPr>
          </a:p>
          <a:p>
            <a:r>
              <a:rPr lang="ru-RU" dirty="0" smtClean="0">
                <a:latin typeface="Franklin Gothic Medium" panose="020B0603020102020204" pitchFamily="34" charset="0"/>
              </a:rPr>
              <a:t>Общаясь </a:t>
            </a:r>
            <a:r>
              <a:rPr lang="ru-RU" dirty="0">
                <a:latin typeface="Franklin Gothic Medium" panose="020B0603020102020204" pitchFamily="34" charset="0"/>
              </a:rPr>
              <a:t>с другими персонажами, добиться своих </a:t>
            </a:r>
            <a:r>
              <a:rPr lang="ru-RU" dirty="0" smtClean="0">
                <a:latin typeface="Franklin Gothic Medium" panose="020B0603020102020204" pitchFamily="34" charset="0"/>
              </a:rPr>
              <a:t>целей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454462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Franklin Gothic Medium" panose="020B0603020102020204" pitchFamily="34" charset="0"/>
              </a:rPr>
              <a:t>У каждого есть своя </a:t>
            </a:r>
            <a:r>
              <a:rPr lang="ru-RU" b="1" dirty="0" smtClean="0">
                <a:latin typeface="Franklin Gothic Heavy" panose="020B0903020102020204" pitchFamily="34" charset="0"/>
              </a:rPr>
              <a:t>РОЛЬ</a:t>
            </a:r>
            <a:r>
              <a:rPr lang="ru-RU" dirty="0" smtClean="0">
                <a:latin typeface="Franklin Gothic Medium" panose="020B0603020102020204" pitchFamily="34" charset="0"/>
              </a:rPr>
              <a:t>, в </a:t>
            </a:r>
            <a:r>
              <a:rPr lang="ru-RU" dirty="0">
                <a:latin typeface="Franklin Gothic Medium" panose="020B0603020102020204" pitchFamily="34" charset="0"/>
              </a:rPr>
              <a:t>рамках </a:t>
            </a:r>
            <a:r>
              <a:rPr lang="ru-RU" dirty="0" smtClean="0">
                <a:latin typeface="Franklin Gothic Medium" panose="020B0603020102020204" pitchFamily="34" charset="0"/>
              </a:rPr>
              <a:t>кото-рой </a:t>
            </a:r>
            <a:r>
              <a:rPr lang="ru-RU" dirty="0">
                <a:latin typeface="Franklin Gothic Medium" panose="020B0603020102020204" pitchFamily="34" charset="0"/>
              </a:rPr>
              <a:t>игрок взаимодействует с другими персонажами игры. У игроков есть </a:t>
            </a:r>
            <a:r>
              <a:rPr lang="ru-RU" b="1" dirty="0">
                <a:latin typeface="Franklin Gothic Medium" panose="020B0603020102020204" pitchFamily="34" charset="0"/>
              </a:rPr>
              <a:t>цели</a:t>
            </a:r>
            <a:r>
              <a:rPr lang="ru-RU" dirty="0">
                <a:latin typeface="Franklin Gothic Medium" panose="020B0603020102020204" pitchFamily="34" charset="0"/>
              </a:rPr>
              <a:t>, которые нужно выполнить в ходе игры. Игроки не знают про цели друг </a:t>
            </a:r>
            <a:r>
              <a:rPr lang="ru-RU" dirty="0" smtClean="0">
                <a:latin typeface="Franklin Gothic Medium" panose="020B0603020102020204" pitchFamily="34" charset="0"/>
              </a:rPr>
              <a:t>друга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88175" y="1489761"/>
            <a:ext cx="3969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Franklin Gothic Medium" panose="020B0603020102020204" pitchFamily="34" charset="0"/>
              </a:rPr>
              <a:t>Есть общий </a:t>
            </a:r>
            <a:r>
              <a:rPr lang="ru-RU" b="1" dirty="0">
                <a:latin typeface="Franklin Gothic Heavy" panose="020B0903020102020204" pitchFamily="34" charset="0"/>
              </a:rPr>
              <a:t>СЮЖЕТ</a:t>
            </a:r>
            <a:r>
              <a:rPr lang="ru-RU" dirty="0">
                <a:latin typeface="Franklin Gothic Medium" panose="020B0603020102020204" pitchFamily="34" charset="0"/>
              </a:rPr>
              <a:t>, который всех объединяет, которым ограничены действия игроков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92522" y="1028053"/>
            <a:ext cx="3367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latin typeface="Franklin Gothic Heavy" panose="020B0903020102020204" pitchFamily="34" charset="0"/>
              </a:rPr>
              <a:t>ЭТО СЮЖЕТНАЯ ИГРА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7812360" y="2662808"/>
            <a:ext cx="1112520" cy="351427"/>
          </a:xfrm>
          <a:custGeom>
            <a:avLst/>
            <a:gdLst>
              <a:gd name="connsiteX0" fmla="*/ 0 w 1112520"/>
              <a:gd name="connsiteY0" fmla="*/ 313327 h 351427"/>
              <a:gd name="connsiteX1" fmla="*/ 342900 w 1112520"/>
              <a:gd name="connsiteY1" fmla="*/ 191407 h 351427"/>
              <a:gd name="connsiteX2" fmla="*/ 617220 w 1112520"/>
              <a:gd name="connsiteY2" fmla="*/ 54247 h 351427"/>
              <a:gd name="connsiteX3" fmla="*/ 815340 w 1112520"/>
              <a:gd name="connsiteY3" fmla="*/ 907 h 351427"/>
              <a:gd name="connsiteX4" fmla="*/ 1028700 w 1112520"/>
              <a:gd name="connsiteY4" fmla="*/ 92347 h 351427"/>
              <a:gd name="connsiteX5" fmla="*/ 1112520 w 1112520"/>
              <a:gd name="connsiteY5" fmla="*/ 351427 h 35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520" h="351427">
                <a:moveTo>
                  <a:pt x="0" y="313327"/>
                </a:moveTo>
                <a:cubicBezTo>
                  <a:pt x="120015" y="273957"/>
                  <a:pt x="240030" y="234587"/>
                  <a:pt x="342900" y="191407"/>
                </a:cubicBezTo>
                <a:cubicBezTo>
                  <a:pt x="445770" y="148227"/>
                  <a:pt x="538480" y="85997"/>
                  <a:pt x="617220" y="54247"/>
                </a:cubicBezTo>
                <a:cubicBezTo>
                  <a:pt x="695960" y="22497"/>
                  <a:pt x="746760" y="-5443"/>
                  <a:pt x="815340" y="907"/>
                </a:cubicBezTo>
                <a:cubicBezTo>
                  <a:pt x="883920" y="7257"/>
                  <a:pt x="979170" y="33927"/>
                  <a:pt x="1028700" y="92347"/>
                </a:cubicBezTo>
                <a:cubicBezTo>
                  <a:pt x="1078230" y="150767"/>
                  <a:pt x="1095375" y="251097"/>
                  <a:pt x="1112520" y="35142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480560" y="3615690"/>
            <a:ext cx="1790700" cy="1249680"/>
          </a:xfrm>
          <a:custGeom>
            <a:avLst/>
            <a:gdLst>
              <a:gd name="connsiteX0" fmla="*/ 0 w 1790700"/>
              <a:gd name="connsiteY0" fmla="*/ 0 h 1249680"/>
              <a:gd name="connsiteX1" fmla="*/ 251460 w 1790700"/>
              <a:gd name="connsiteY1" fmla="*/ 312420 h 1249680"/>
              <a:gd name="connsiteX2" fmla="*/ 617220 w 1790700"/>
              <a:gd name="connsiteY2" fmla="*/ 647700 h 1249680"/>
              <a:gd name="connsiteX3" fmla="*/ 967740 w 1790700"/>
              <a:gd name="connsiteY3" fmla="*/ 883920 h 1249680"/>
              <a:gd name="connsiteX4" fmla="*/ 1386840 w 1790700"/>
              <a:gd name="connsiteY4" fmla="*/ 1135380 h 1249680"/>
              <a:gd name="connsiteX5" fmla="*/ 1790700 w 1790700"/>
              <a:gd name="connsiteY5" fmla="*/ 124968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700" h="1249680">
                <a:moveTo>
                  <a:pt x="0" y="0"/>
                </a:moveTo>
                <a:cubicBezTo>
                  <a:pt x="74295" y="102235"/>
                  <a:pt x="148590" y="204470"/>
                  <a:pt x="251460" y="312420"/>
                </a:cubicBezTo>
                <a:cubicBezTo>
                  <a:pt x="354330" y="420370"/>
                  <a:pt x="497840" y="552450"/>
                  <a:pt x="617220" y="647700"/>
                </a:cubicBezTo>
                <a:cubicBezTo>
                  <a:pt x="736600" y="742950"/>
                  <a:pt x="839470" y="802640"/>
                  <a:pt x="967740" y="883920"/>
                </a:cubicBezTo>
                <a:cubicBezTo>
                  <a:pt x="1096010" y="965200"/>
                  <a:pt x="1249680" y="1074420"/>
                  <a:pt x="1386840" y="1135380"/>
                </a:cubicBezTo>
                <a:cubicBezTo>
                  <a:pt x="1524000" y="1196340"/>
                  <a:pt x="1657350" y="1223010"/>
                  <a:pt x="1790700" y="124968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668344" y="2580412"/>
            <a:ext cx="517041" cy="210668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8961242" y="2602271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677519" y="4728815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4968946" y="2533137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4356230" y="4132518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27570" y="754879"/>
            <a:ext cx="92164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3429000" y="-60960"/>
            <a:ext cx="5775960" cy="3939540"/>
          </a:xfrm>
          <a:custGeom>
            <a:avLst/>
            <a:gdLst>
              <a:gd name="connsiteX0" fmla="*/ 0 w 5775960"/>
              <a:gd name="connsiteY0" fmla="*/ 0 h 4000500"/>
              <a:gd name="connsiteX1" fmla="*/ 1440180 w 5775960"/>
              <a:gd name="connsiteY1" fmla="*/ 1714500 h 4000500"/>
              <a:gd name="connsiteX2" fmla="*/ 4792980 w 5775960"/>
              <a:gd name="connsiteY2" fmla="*/ 2933700 h 4000500"/>
              <a:gd name="connsiteX3" fmla="*/ 5257800 w 5775960"/>
              <a:gd name="connsiteY3" fmla="*/ 4000500 h 4000500"/>
              <a:gd name="connsiteX4" fmla="*/ 5768340 w 5775960"/>
              <a:gd name="connsiteY4" fmla="*/ 3992880 h 4000500"/>
              <a:gd name="connsiteX5" fmla="*/ 5775960 w 5775960"/>
              <a:gd name="connsiteY5" fmla="*/ 60960 h 4000500"/>
              <a:gd name="connsiteX6" fmla="*/ 0 w 5775960"/>
              <a:gd name="connsiteY6" fmla="*/ 0 h 4000500"/>
              <a:gd name="connsiteX0" fmla="*/ 0 w 5775960"/>
              <a:gd name="connsiteY0" fmla="*/ 15240 h 3939540"/>
              <a:gd name="connsiteX1" fmla="*/ 1440180 w 5775960"/>
              <a:gd name="connsiteY1" fmla="*/ 1653540 h 3939540"/>
              <a:gd name="connsiteX2" fmla="*/ 4792980 w 5775960"/>
              <a:gd name="connsiteY2" fmla="*/ 2872740 h 3939540"/>
              <a:gd name="connsiteX3" fmla="*/ 5257800 w 5775960"/>
              <a:gd name="connsiteY3" fmla="*/ 3939540 h 3939540"/>
              <a:gd name="connsiteX4" fmla="*/ 5768340 w 5775960"/>
              <a:gd name="connsiteY4" fmla="*/ 3931920 h 3939540"/>
              <a:gd name="connsiteX5" fmla="*/ 5775960 w 5775960"/>
              <a:gd name="connsiteY5" fmla="*/ 0 h 3939540"/>
              <a:gd name="connsiteX6" fmla="*/ 0 w 5775960"/>
              <a:gd name="connsiteY6" fmla="*/ 15240 h 393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5960" h="3939540">
                <a:moveTo>
                  <a:pt x="0" y="15240"/>
                </a:moveTo>
                <a:lnTo>
                  <a:pt x="1440180" y="1653540"/>
                </a:lnTo>
                <a:lnTo>
                  <a:pt x="4792980" y="2872740"/>
                </a:lnTo>
                <a:lnTo>
                  <a:pt x="5257800" y="3939540"/>
                </a:lnTo>
                <a:lnTo>
                  <a:pt x="5768340" y="3931920"/>
                </a:lnTo>
                <a:lnTo>
                  <a:pt x="577596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53340" y="-45720"/>
            <a:ext cx="5996940" cy="4655820"/>
          </a:xfrm>
          <a:custGeom>
            <a:avLst/>
            <a:gdLst>
              <a:gd name="connsiteX0" fmla="*/ 3139440 w 5996940"/>
              <a:gd name="connsiteY0" fmla="*/ 4655820 h 4655820"/>
              <a:gd name="connsiteX1" fmla="*/ 0 w 5996940"/>
              <a:gd name="connsiteY1" fmla="*/ 2933700 h 4655820"/>
              <a:gd name="connsiteX2" fmla="*/ 15240 w 5996940"/>
              <a:gd name="connsiteY2" fmla="*/ 22860 h 4655820"/>
              <a:gd name="connsiteX3" fmla="*/ 3672840 w 5996940"/>
              <a:gd name="connsiteY3" fmla="*/ 0 h 4655820"/>
              <a:gd name="connsiteX4" fmla="*/ 5996940 w 5996940"/>
              <a:gd name="connsiteY4" fmla="*/ 2430780 h 4655820"/>
              <a:gd name="connsiteX5" fmla="*/ 3139440 w 5996940"/>
              <a:gd name="connsiteY5" fmla="*/ 4655820 h 465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6940" h="4655820">
                <a:moveTo>
                  <a:pt x="3139440" y="4655820"/>
                </a:moveTo>
                <a:lnTo>
                  <a:pt x="0" y="2933700"/>
                </a:lnTo>
                <a:lnTo>
                  <a:pt x="15240" y="22860"/>
                </a:lnTo>
                <a:lnTo>
                  <a:pt x="3672840" y="0"/>
                </a:lnTo>
                <a:lnTo>
                  <a:pt x="5996940" y="2430780"/>
                </a:lnTo>
                <a:lnTo>
                  <a:pt x="3139440" y="465582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726555" y="1100707"/>
            <a:ext cx="6381949" cy="3991323"/>
          </a:xfrm>
          <a:custGeom>
            <a:avLst/>
            <a:gdLst>
              <a:gd name="connsiteX0" fmla="*/ 1907636 w 6381949"/>
              <a:gd name="connsiteY0" fmla="*/ 3927395 h 3991323"/>
              <a:gd name="connsiteX1" fmla="*/ 208376 w 6381949"/>
              <a:gd name="connsiteY1" fmla="*/ 3249215 h 3991323"/>
              <a:gd name="connsiteX2" fmla="*/ 284576 w 6381949"/>
              <a:gd name="connsiteY2" fmla="*/ 1862375 h 3991323"/>
              <a:gd name="connsiteX3" fmla="*/ 2636 w 6381949"/>
              <a:gd name="connsiteY3" fmla="*/ 1191815 h 3991323"/>
              <a:gd name="connsiteX4" fmla="*/ 177896 w 6381949"/>
              <a:gd name="connsiteY4" fmla="*/ 429815 h 3991323"/>
              <a:gd name="connsiteX5" fmla="*/ 718916 w 6381949"/>
              <a:gd name="connsiteY5" fmla="*/ 185975 h 3991323"/>
              <a:gd name="connsiteX6" fmla="*/ 1732376 w 6381949"/>
              <a:gd name="connsiteY6" fmla="*/ 3095 h 3991323"/>
              <a:gd name="connsiteX7" fmla="*/ 3263996 w 6381949"/>
              <a:gd name="connsiteY7" fmla="*/ 338375 h 3991323"/>
              <a:gd name="connsiteX8" fmla="*/ 4818476 w 6381949"/>
              <a:gd name="connsiteY8" fmla="*/ 71675 h 3991323"/>
              <a:gd name="connsiteX9" fmla="*/ 6113876 w 6381949"/>
              <a:gd name="connsiteY9" fmla="*/ 201215 h 3991323"/>
              <a:gd name="connsiteX10" fmla="*/ 6365336 w 6381949"/>
              <a:gd name="connsiteY10" fmla="*/ 1191815 h 3991323"/>
              <a:gd name="connsiteX11" fmla="*/ 6068156 w 6381949"/>
              <a:gd name="connsiteY11" fmla="*/ 2220515 h 3991323"/>
              <a:gd name="connsiteX12" fmla="*/ 6380576 w 6381949"/>
              <a:gd name="connsiteY12" fmla="*/ 3378755 h 3991323"/>
              <a:gd name="connsiteX13" fmla="*/ 5915756 w 6381949"/>
              <a:gd name="connsiteY13" fmla="*/ 3980735 h 3991323"/>
              <a:gd name="connsiteX14" fmla="*/ 4346036 w 6381949"/>
              <a:gd name="connsiteY14" fmla="*/ 3774995 h 3991323"/>
              <a:gd name="connsiteX15" fmla="*/ 3561176 w 6381949"/>
              <a:gd name="connsiteY15" fmla="*/ 3935015 h 3991323"/>
              <a:gd name="connsiteX16" fmla="*/ 1907636 w 6381949"/>
              <a:gd name="connsiteY16" fmla="*/ 3927395 h 39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1949" h="3991323">
                <a:moveTo>
                  <a:pt x="1907636" y="3927395"/>
                </a:moveTo>
                <a:cubicBezTo>
                  <a:pt x="1348836" y="3813095"/>
                  <a:pt x="478886" y="3593385"/>
                  <a:pt x="208376" y="3249215"/>
                </a:cubicBezTo>
                <a:cubicBezTo>
                  <a:pt x="-62134" y="2905045"/>
                  <a:pt x="318866" y="2205275"/>
                  <a:pt x="284576" y="1862375"/>
                </a:cubicBezTo>
                <a:cubicBezTo>
                  <a:pt x="250286" y="1519475"/>
                  <a:pt x="20416" y="1430575"/>
                  <a:pt x="2636" y="1191815"/>
                </a:cubicBezTo>
                <a:cubicBezTo>
                  <a:pt x="-15144" y="953055"/>
                  <a:pt x="58516" y="597455"/>
                  <a:pt x="177896" y="429815"/>
                </a:cubicBezTo>
                <a:cubicBezTo>
                  <a:pt x="297276" y="262175"/>
                  <a:pt x="459836" y="257095"/>
                  <a:pt x="718916" y="185975"/>
                </a:cubicBezTo>
                <a:cubicBezTo>
                  <a:pt x="977996" y="114855"/>
                  <a:pt x="1308196" y="-22305"/>
                  <a:pt x="1732376" y="3095"/>
                </a:cubicBezTo>
                <a:cubicBezTo>
                  <a:pt x="2156556" y="28495"/>
                  <a:pt x="2749646" y="326945"/>
                  <a:pt x="3263996" y="338375"/>
                </a:cubicBezTo>
                <a:cubicBezTo>
                  <a:pt x="3778346" y="349805"/>
                  <a:pt x="4343496" y="94535"/>
                  <a:pt x="4818476" y="71675"/>
                </a:cubicBezTo>
                <a:cubicBezTo>
                  <a:pt x="5293456" y="48815"/>
                  <a:pt x="5856066" y="14525"/>
                  <a:pt x="6113876" y="201215"/>
                </a:cubicBezTo>
                <a:cubicBezTo>
                  <a:pt x="6371686" y="387905"/>
                  <a:pt x="6372956" y="855265"/>
                  <a:pt x="6365336" y="1191815"/>
                </a:cubicBezTo>
                <a:cubicBezTo>
                  <a:pt x="6357716" y="1528365"/>
                  <a:pt x="6065616" y="1856025"/>
                  <a:pt x="6068156" y="2220515"/>
                </a:cubicBezTo>
                <a:cubicBezTo>
                  <a:pt x="6070696" y="2585005"/>
                  <a:pt x="6405976" y="3085385"/>
                  <a:pt x="6380576" y="3378755"/>
                </a:cubicBezTo>
                <a:cubicBezTo>
                  <a:pt x="6355176" y="3672125"/>
                  <a:pt x="6254846" y="3914695"/>
                  <a:pt x="5915756" y="3980735"/>
                </a:cubicBezTo>
                <a:cubicBezTo>
                  <a:pt x="5576666" y="4046775"/>
                  <a:pt x="4738466" y="3782615"/>
                  <a:pt x="4346036" y="3774995"/>
                </a:cubicBezTo>
                <a:cubicBezTo>
                  <a:pt x="3953606" y="3767375"/>
                  <a:pt x="3970116" y="3908345"/>
                  <a:pt x="3561176" y="3935015"/>
                </a:cubicBezTo>
                <a:cubicBezTo>
                  <a:pt x="3152236" y="3961685"/>
                  <a:pt x="2466436" y="4041695"/>
                  <a:pt x="1907636" y="3927395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804135" y="2781300"/>
            <a:ext cx="213385" cy="1005840"/>
          </a:xfrm>
          <a:custGeom>
            <a:avLst/>
            <a:gdLst>
              <a:gd name="connsiteX0" fmla="*/ 182905 w 213385"/>
              <a:gd name="connsiteY0" fmla="*/ 0 h 1005840"/>
              <a:gd name="connsiteX1" fmla="*/ 76225 w 213385"/>
              <a:gd name="connsiteY1" fmla="*/ 236220 h 1005840"/>
              <a:gd name="connsiteX2" fmla="*/ 25 w 213385"/>
              <a:gd name="connsiteY2" fmla="*/ 571500 h 1005840"/>
              <a:gd name="connsiteX3" fmla="*/ 83845 w 213385"/>
              <a:gd name="connsiteY3" fmla="*/ 800100 h 1005840"/>
              <a:gd name="connsiteX4" fmla="*/ 213385 w 213385"/>
              <a:gd name="connsiteY4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85" h="1005840">
                <a:moveTo>
                  <a:pt x="182905" y="0"/>
                </a:moveTo>
                <a:cubicBezTo>
                  <a:pt x="144805" y="70485"/>
                  <a:pt x="106705" y="140970"/>
                  <a:pt x="76225" y="236220"/>
                </a:cubicBezTo>
                <a:cubicBezTo>
                  <a:pt x="45745" y="331470"/>
                  <a:pt x="-1245" y="477520"/>
                  <a:pt x="25" y="571500"/>
                </a:cubicBezTo>
                <a:cubicBezTo>
                  <a:pt x="1295" y="665480"/>
                  <a:pt x="48285" y="727710"/>
                  <a:pt x="83845" y="800100"/>
                </a:cubicBezTo>
                <a:cubicBezTo>
                  <a:pt x="119405" y="872490"/>
                  <a:pt x="166395" y="939165"/>
                  <a:pt x="213385" y="100584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D:\.Документы\34_Молодежная-конференция\Статья\Редакция\Отправка\Оле\Сюж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79" y="1291841"/>
            <a:ext cx="2816682" cy="37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8638178" y="1643990"/>
            <a:ext cx="329442" cy="3200400"/>
          </a:xfrm>
          <a:custGeom>
            <a:avLst/>
            <a:gdLst>
              <a:gd name="connsiteX0" fmla="*/ 76200 w 208990"/>
              <a:gd name="connsiteY0" fmla="*/ 3200400 h 3200400"/>
              <a:gd name="connsiteX1" fmla="*/ 190500 w 208990"/>
              <a:gd name="connsiteY1" fmla="*/ 3048000 h 3200400"/>
              <a:gd name="connsiteX2" fmla="*/ 198120 w 208990"/>
              <a:gd name="connsiteY2" fmla="*/ 2689860 h 3200400"/>
              <a:gd name="connsiteX3" fmla="*/ 83820 w 208990"/>
              <a:gd name="connsiteY3" fmla="*/ 2286000 h 3200400"/>
              <a:gd name="connsiteX4" fmla="*/ 76200 w 208990"/>
              <a:gd name="connsiteY4" fmla="*/ 1866900 h 3200400"/>
              <a:gd name="connsiteX5" fmla="*/ 129540 w 208990"/>
              <a:gd name="connsiteY5" fmla="*/ 1478280 h 3200400"/>
              <a:gd name="connsiteX6" fmla="*/ 190500 w 208990"/>
              <a:gd name="connsiteY6" fmla="*/ 1028700 h 3200400"/>
              <a:gd name="connsiteX7" fmla="*/ 198120 w 208990"/>
              <a:gd name="connsiteY7" fmla="*/ 579120 h 3200400"/>
              <a:gd name="connsiteX8" fmla="*/ 137160 w 208990"/>
              <a:gd name="connsiteY8" fmla="*/ 198120 h 3200400"/>
              <a:gd name="connsiteX9" fmla="*/ 0 w 208990"/>
              <a:gd name="connsiteY9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990" h="3200400">
                <a:moveTo>
                  <a:pt x="76200" y="3200400"/>
                </a:moveTo>
                <a:cubicBezTo>
                  <a:pt x="123190" y="3166745"/>
                  <a:pt x="170180" y="3133090"/>
                  <a:pt x="190500" y="3048000"/>
                </a:cubicBezTo>
                <a:cubicBezTo>
                  <a:pt x="210820" y="2962910"/>
                  <a:pt x="215900" y="2816860"/>
                  <a:pt x="198120" y="2689860"/>
                </a:cubicBezTo>
                <a:cubicBezTo>
                  <a:pt x="180340" y="2562860"/>
                  <a:pt x="104140" y="2423160"/>
                  <a:pt x="83820" y="2286000"/>
                </a:cubicBezTo>
                <a:cubicBezTo>
                  <a:pt x="63500" y="2148840"/>
                  <a:pt x="68580" y="2001520"/>
                  <a:pt x="76200" y="1866900"/>
                </a:cubicBezTo>
                <a:cubicBezTo>
                  <a:pt x="83820" y="1732280"/>
                  <a:pt x="110490" y="1617980"/>
                  <a:pt x="129540" y="1478280"/>
                </a:cubicBezTo>
                <a:cubicBezTo>
                  <a:pt x="148590" y="1338580"/>
                  <a:pt x="179070" y="1178560"/>
                  <a:pt x="190500" y="1028700"/>
                </a:cubicBezTo>
                <a:cubicBezTo>
                  <a:pt x="201930" y="878840"/>
                  <a:pt x="207010" y="717550"/>
                  <a:pt x="198120" y="579120"/>
                </a:cubicBezTo>
                <a:cubicBezTo>
                  <a:pt x="189230" y="440690"/>
                  <a:pt x="170180" y="294640"/>
                  <a:pt x="137160" y="198120"/>
                </a:cubicBezTo>
                <a:cubicBezTo>
                  <a:pt x="104140" y="101600"/>
                  <a:pt x="52070" y="50800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.Документы\34_Молодежная-конференция\Статья\Редакция\Отправка\Оле\Ро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42" y="1288116"/>
            <a:ext cx="2923485" cy="37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131590"/>
            <a:ext cx="3186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Franklin Gothic Heavy" panose="020B0903020102020204" pitchFamily="34" charset="0"/>
              </a:rPr>
              <a:t>ЭТО НАБОР ТЕКСТОВ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016" y="227254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Heavy" panose="020B0903020102020204" pitchFamily="34" charset="0"/>
              </a:rPr>
              <a:t>СЮЖЕТНО-РОЛЕВАЯ ИГРА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726555" y="1080942"/>
            <a:ext cx="6296696" cy="3983702"/>
          </a:xfrm>
          <a:custGeom>
            <a:avLst/>
            <a:gdLst>
              <a:gd name="connsiteX0" fmla="*/ 1211734 w 6277190"/>
              <a:gd name="connsiteY0" fmla="*/ 368642 h 3996957"/>
              <a:gd name="connsiteX1" fmla="*/ 1516534 w 6277190"/>
              <a:gd name="connsiteY1" fmla="*/ 109562 h 3996957"/>
              <a:gd name="connsiteX2" fmla="*/ 2453794 w 6277190"/>
              <a:gd name="connsiteY2" fmla="*/ 48602 h 3996957"/>
              <a:gd name="connsiteX3" fmla="*/ 3772054 w 6277190"/>
              <a:gd name="connsiteY3" fmla="*/ 94322 h 3996957"/>
              <a:gd name="connsiteX4" fmla="*/ 4374034 w 6277190"/>
              <a:gd name="connsiteY4" fmla="*/ 208622 h 3996957"/>
              <a:gd name="connsiteX5" fmla="*/ 5174134 w 6277190"/>
              <a:gd name="connsiteY5" fmla="*/ 2882 h 3996957"/>
              <a:gd name="connsiteX6" fmla="*/ 5928514 w 6277190"/>
              <a:gd name="connsiteY6" fmla="*/ 391502 h 3996957"/>
              <a:gd name="connsiteX7" fmla="*/ 6271414 w 6277190"/>
              <a:gd name="connsiteY7" fmla="*/ 1069682 h 3996957"/>
              <a:gd name="connsiteX8" fmla="*/ 6141874 w 6277190"/>
              <a:gd name="connsiteY8" fmla="*/ 2608922 h 3996957"/>
              <a:gd name="connsiteX9" fmla="*/ 6263794 w 6277190"/>
              <a:gd name="connsiteY9" fmla="*/ 3226142 h 3996957"/>
              <a:gd name="connsiteX10" fmla="*/ 6119014 w 6277190"/>
              <a:gd name="connsiteY10" fmla="*/ 3858602 h 3996957"/>
              <a:gd name="connsiteX11" fmla="*/ 4892194 w 6277190"/>
              <a:gd name="connsiteY11" fmla="*/ 3995762 h 3996957"/>
              <a:gd name="connsiteX12" fmla="*/ 3688234 w 6277190"/>
              <a:gd name="connsiteY12" fmla="*/ 3820502 h 3996957"/>
              <a:gd name="connsiteX13" fmla="*/ 2865274 w 6277190"/>
              <a:gd name="connsiteY13" fmla="*/ 3957662 h 3996957"/>
              <a:gd name="connsiteX14" fmla="*/ 1463194 w 6277190"/>
              <a:gd name="connsiteY14" fmla="*/ 3881462 h 3996957"/>
              <a:gd name="connsiteX15" fmla="*/ 624994 w 6277190"/>
              <a:gd name="connsiteY15" fmla="*/ 3927182 h 3996957"/>
              <a:gd name="connsiteX16" fmla="*/ 373534 w 6277190"/>
              <a:gd name="connsiteY16" fmla="*/ 2974682 h 3996957"/>
              <a:gd name="connsiteX17" fmla="*/ 154 w 6277190"/>
              <a:gd name="connsiteY17" fmla="*/ 2266022 h 3996957"/>
              <a:gd name="connsiteX18" fmla="*/ 419254 w 6277190"/>
              <a:gd name="connsiteY18" fmla="*/ 1092542 h 3996957"/>
              <a:gd name="connsiteX19" fmla="*/ 495454 w 6277190"/>
              <a:gd name="connsiteY19" fmla="*/ 467702 h 3996957"/>
              <a:gd name="connsiteX20" fmla="*/ 1211734 w 6277190"/>
              <a:gd name="connsiteY20" fmla="*/ 368642 h 39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77190" h="3996957">
                <a:moveTo>
                  <a:pt x="1211734" y="368642"/>
                </a:moveTo>
                <a:cubicBezTo>
                  <a:pt x="1381914" y="308952"/>
                  <a:pt x="1309524" y="162902"/>
                  <a:pt x="1516534" y="109562"/>
                </a:cubicBezTo>
                <a:cubicBezTo>
                  <a:pt x="1723544" y="56222"/>
                  <a:pt x="2077874" y="51142"/>
                  <a:pt x="2453794" y="48602"/>
                </a:cubicBezTo>
                <a:cubicBezTo>
                  <a:pt x="2829714" y="46062"/>
                  <a:pt x="3452014" y="67652"/>
                  <a:pt x="3772054" y="94322"/>
                </a:cubicBezTo>
                <a:cubicBezTo>
                  <a:pt x="4092094" y="120992"/>
                  <a:pt x="4140354" y="223862"/>
                  <a:pt x="4374034" y="208622"/>
                </a:cubicBezTo>
                <a:cubicBezTo>
                  <a:pt x="4607714" y="193382"/>
                  <a:pt x="4915054" y="-27598"/>
                  <a:pt x="5174134" y="2882"/>
                </a:cubicBezTo>
                <a:cubicBezTo>
                  <a:pt x="5433214" y="33362"/>
                  <a:pt x="5745634" y="213702"/>
                  <a:pt x="5928514" y="391502"/>
                </a:cubicBezTo>
                <a:cubicBezTo>
                  <a:pt x="6111394" y="569302"/>
                  <a:pt x="6235854" y="700112"/>
                  <a:pt x="6271414" y="1069682"/>
                </a:cubicBezTo>
                <a:cubicBezTo>
                  <a:pt x="6306974" y="1439252"/>
                  <a:pt x="6143144" y="2249512"/>
                  <a:pt x="6141874" y="2608922"/>
                </a:cubicBezTo>
                <a:cubicBezTo>
                  <a:pt x="6140604" y="2968332"/>
                  <a:pt x="6267604" y="3017862"/>
                  <a:pt x="6263794" y="3226142"/>
                </a:cubicBezTo>
                <a:cubicBezTo>
                  <a:pt x="6259984" y="3434422"/>
                  <a:pt x="6347614" y="3730332"/>
                  <a:pt x="6119014" y="3858602"/>
                </a:cubicBezTo>
                <a:cubicBezTo>
                  <a:pt x="5890414" y="3986872"/>
                  <a:pt x="5297324" y="4002112"/>
                  <a:pt x="4892194" y="3995762"/>
                </a:cubicBezTo>
                <a:cubicBezTo>
                  <a:pt x="4487064" y="3989412"/>
                  <a:pt x="4026054" y="3826852"/>
                  <a:pt x="3688234" y="3820502"/>
                </a:cubicBezTo>
                <a:cubicBezTo>
                  <a:pt x="3350414" y="3814152"/>
                  <a:pt x="3236114" y="3947502"/>
                  <a:pt x="2865274" y="3957662"/>
                </a:cubicBezTo>
                <a:cubicBezTo>
                  <a:pt x="2494434" y="3967822"/>
                  <a:pt x="1836574" y="3886542"/>
                  <a:pt x="1463194" y="3881462"/>
                </a:cubicBezTo>
                <a:cubicBezTo>
                  <a:pt x="1089814" y="3876382"/>
                  <a:pt x="806604" y="4078312"/>
                  <a:pt x="624994" y="3927182"/>
                </a:cubicBezTo>
                <a:cubicBezTo>
                  <a:pt x="443384" y="3776052"/>
                  <a:pt x="477674" y="3251542"/>
                  <a:pt x="373534" y="2974682"/>
                </a:cubicBezTo>
                <a:cubicBezTo>
                  <a:pt x="269394" y="2697822"/>
                  <a:pt x="-7466" y="2579712"/>
                  <a:pt x="154" y="2266022"/>
                </a:cubicBezTo>
                <a:cubicBezTo>
                  <a:pt x="7774" y="1952332"/>
                  <a:pt x="336704" y="1392262"/>
                  <a:pt x="419254" y="1092542"/>
                </a:cubicBezTo>
                <a:cubicBezTo>
                  <a:pt x="501804" y="792822"/>
                  <a:pt x="360834" y="592162"/>
                  <a:pt x="495454" y="467702"/>
                </a:cubicBezTo>
                <a:cubicBezTo>
                  <a:pt x="630074" y="343242"/>
                  <a:pt x="1041554" y="428332"/>
                  <a:pt x="1211734" y="368642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837366" y="1450428"/>
            <a:ext cx="0" cy="12911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 rot="17696851">
            <a:off x="2474341" y="4150033"/>
            <a:ext cx="573049" cy="420843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703999" y="1995866"/>
            <a:ext cx="200272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075454" y="945918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8859608" y="1450428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-99060" y="-60960"/>
            <a:ext cx="6400800" cy="3703320"/>
          </a:xfrm>
          <a:custGeom>
            <a:avLst/>
            <a:gdLst>
              <a:gd name="connsiteX0" fmla="*/ 6400800 w 6400800"/>
              <a:gd name="connsiteY0" fmla="*/ 7620 h 3703320"/>
              <a:gd name="connsiteX1" fmla="*/ 3512820 w 6400800"/>
              <a:gd name="connsiteY1" fmla="*/ 3611880 h 3703320"/>
              <a:gd name="connsiteX2" fmla="*/ 0 w 6400800"/>
              <a:gd name="connsiteY2" fmla="*/ 3703320 h 3703320"/>
              <a:gd name="connsiteX3" fmla="*/ 45720 w 6400800"/>
              <a:gd name="connsiteY3" fmla="*/ 0 h 3703320"/>
              <a:gd name="connsiteX4" fmla="*/ 6400800 w 6400800"/>
              <a:gd name="connsiteY4" fmla="*/ 7620 h 370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3703320">
                <a:moveTo>
                  <a:pt x="6400800" y="7620"/>
                </a:moveTo>
                <a:lnTo>
                  <a:pt x="3512820" y="3611880"/>
                </a:lnTo>
                <a:lnTo>
                  <a:pt x="0" y="3703320"/>
                </a:lnTo>
                <a:lnTo>
                  <a:pt x="45720" y="0"/>
                </a:lnTo>
                <a:lnTo>
                  <a:pt x="6400800" y="762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909060" y="-53340"/>
            <a:ext cx="5288280" cy="5219700"/>
          </a:xfrm>
          <a:custGeom>
            <a:avLst/>
            <a:gdLst>
              <a:gd name="connsiteX0" fmla="*/ 2377440 w 5288280"/>
              <a:gd name="connsiteY0" fmla="*/ 0 h 5295900"/>
              <a:gd name="connsiteX1" fmla="*/ 53340 w 5288280"/>
              <a:gd name="connsiteY1" fmla="*/ 2727960 h 5295900"/>
              <a:gd name="connsiteX2" fmla="*/ 30480 w 5288280"/>
              <a:gd name="connsiteY2" fmla="*/ 4198620 h 5295900"/>
              <a:gd name="connsiteX3" fmla="*/ 0 w 5288280"/>
              <a:gd name="connsiteY3" fmla="*/ 5295900 h 5295900"/>
              <a:gd name="connsiteX4" fmla="*/ 5288280 w 5288280"/>
              <a:gd name="connsiteY4" fmla="*/ 5273040 h 5295900"/>
              <a:gd name="connsiteX5" fmla="*/ 5250180 w 5288280"/>
              <a:gd name="connsiteY5" fmla="*/ 99060 h 5295900"/>
              <a:gd name="connsiteX6" fmla="*/ 2324100 w 5288280"/>
              <a:gd name="connsiteY6" fmla="*/ 15240 h 5295900"/>
              <a:gd name="connsiteX0" fmla="*/ 2377440 w 5288280"/>
              <a:gd name="connsiteY0" fmla="*/ 0 h 5295900"/>
              <a:gd name="connsiteX1" fmla="*/ 53340 w 5288280"/>
              <a:gd name="connsiteY1" fmla="*/ 2727960 h 5295900"/>
              <a:gd name="connsiteX2" fmla="*/ 30480 w 5288280"/>
              <a:gd name="connsiteY2" fmla="*/ 4198620 h 5295900"/>
              <a:gd name="connsiteX3" fmla="*/ 0 w 5288280"/>
              <a:gd name="connsiteY3" fmla="*/ 5295900 h 5295900"/>
              <a:gd name="connsiteX4" fmla="*/ 5288280 w 5288280"/>
              <a:gd name="connsiteY4" fmla="*/ 5273040 h 5295900"/>
              <a:gd name="connsiteX5" fmla="*/ 5250180 w 5288280"/>
              <a:gd name="connsiteY5" fmla="*/ 99060 h 5295900"/>
              <a:gd name="connsiteX6" fmla="*/ 2308860 w 5288280"/>
              <a:gd name="connsiteY6" fmla="*/ 76200 h 5295900"/>
              <a:gd name="connsiteX0" fmla="*/ 53340 w 5288280"/>
              <a:gd name="connsiteY0" fmla="*/ 2651760 h 5219700"/>
              <a:gd name="connsiteX1" fmla="*/ 30480 w 5288280"/>
              <a:gd name="connsiteY1" fmla="*/ 4122420 h 5219700"/>
              <a:gd name="connsiteX2" fmla="*/ 0 w 5288280"/>
              <a:gd name="connsiteY2" fmla="*/ 5219700 h 5219700"/>
              <a:gd name="connsiteX3" fmla="*/ 5288280 w 5288280"/>
              <a:gd name="connsiteY3" fmla="*/ 5196840 h 5219700"/>
              <a:gd name="connsiteX4" fmla="*/ 5250180 w 5288280"/>
              <a:gd name="connsiteY4" fmla="*/ 22860 h 5219700"/>
              <a:gd name="connsiteX5" fmla="*/ 2308860 w 5288280"/>
              <a:gd name="connsiteY5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8280" h="5219700">
                <a:moveTo>
                  <a:pt x="53340" y="2651760"/>
                </a:moveTo>
                <a:lnTo>
                  <a:pt x="30480" y="4122420"/>
                </a:lnTo>
                <a:lnTo>
                  <a:pt x="0" y="5219700"/>
                </a:lnTo>
                <a:lnTo>
                  <a:pt x="5288280" y="5196840"/>
                </a:lnTo>
                <a:lnTo>
                  <a:pt x="5250180" y="22860"/>
                </a:lnTo>
                <a:cubicBezTo>
                  <a:pt x="4274820" y="-5080"/>
                  <a:pt x="3284220" y="27940"/>
                  <a:pt x="2308860" y="0"/>
                </a:cubicBez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069080" y="2689860"/>
            <a:ext cx="437852" cy="937260"/>
          </a:xfrm>
          <a:custGeom>
            <a:avLst/>
            <a:gdLst>
              <a:gd name="connsiteX0" fmla="*/ 137160 w 437852"/>
              <a:gd name="connsiteY0" fmla="*/ 0 h 937260"/>
              <a:gd name="connsiteX1" fmla="*/ 320040 w 437852"/>
              <a:gd name="connsiteY1" fmla="*/ 274320 h 937260"/>
              <a:gd name="connsiteX2" fmla="*/ 434340 w 437852"/>
              <a:gd name="connsiteY2" fmla="*/ 510540 h 937260"/>
              <a:gd name="connsiteX3" fmla="*/ 381000 w 437852"/>
              <a:gd name="connsiteY3" fmla="*/ 723900 h 937260"/>
              <a:gd name="connsiteX4" fmla="*/ 114300 w 437852"/>
              <a:gd name="connsiteY4" fmla="*/ 891540 h 937260"/>
              <a:gd name="connsiteX5" fmla="*/ 0 w 437852"/>
              <a:gd name="connsiteY5" fmla="*/ 937260 h 93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852" h="937260">
                <a:moveTo>
                  <a:pt x="137160" y="0"/>
                </a:moveTo>
                <a:cubicBezTo>
                  <a:pt x="203835" y="94615"/>
                  <a:pt x="270510" y="189230"/>
                  <a:pt x="320040" y="274320"/>
                </a:cubicBezTo>
                <a:cubicBezTo>
                  <a:pt x="369570" y="359410"/>
                  <a:pt x="424180" y="435610"/>
                  <a:pt x="434340" y="510540"/>
                </a:cubicBezTo>
                <a:cubicBezTo>
                  <a:pt x="444500" y="585470"/>
                  <a:pt x="434340" y="660400"/>
                  <a:pt x="381000" y="723900"/>
                </a:cubicBezTo>
                <a:cubicBezTo>
                  <a:pt x="327660" y="787400"/>
                  <a:pt x="177800" y="855980"/>
                  <a:pt x="114300" y="891540"/>
                </a:cubicBezTo>
                <a:cubicBezTo>
                  <a:pt x="50800" y="927100"/>
                  <a:pt x="25400" y="932180"/>
                  <a:pt x="0" y="93726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64823" y="1020598"/>
            <a:ext cx="4053991" cy="3956121"/>
          </a:xfrm>
          <a:custGeom>
            <a:avLst/>
            <a:gdLst>
              <a:gd name="connsiteX0" fmla="*/ 541840 w 4053991"/>
              <a:gd name="connsiteY0" fmla="*/ 3721347 h 3956121"/>
              <a:gd name="connsiteX1" fmla="*/ 820 w 4053991"/>
              <a:gd name="connsiteY1" fmla="*/ 3050787 h 3956121"/>
              <a:gd name="connsiteX2" fmla="*/ 412300 w 4053991"/>
              <a:gd name="connsiteY2" fmla="*/ 1481067 h 3956121"/>
              <a:gd name="connsiteX3" fmla="*/ 130360 w 4053991"/>
              <a:gd name="connsiteY3" fmla="*/ 719067 h 3956121"/>
              <a:gd name="connsiteX4" fmla="*/ 1540060 w 4053991"/>
              <a:gd name="connsiteY4" fmla="*/ 178047 h 3956121"/>
              <a:gd name="connsiteX5" fmla="*/ 3003100 w 4053991"/>
              <a:gd name="connsiteY5" fmla="*/ 78987 h 3956121"/>
              <a:gd name="connsiteX6" fmla="*/ 3986080 w 4053991"/>
              <a:gd name="connsiteY6" fmla="*/ 1267707 h 3956121"/>
              <a:gd name="connsiteX7" fmla="*/ 3780340 w 4053991"/>
              <a:gd name="connsiteY7" fmla="*/ 2342127 h 3956121"/>
              <a:gd name="connsiteX8" fmla="*/ 4047040 w 4053991"/>
              <a:gd name="connsiteY8" fmla="*/ 3393687 h 3956121"/>
              <a:gd name="connsiteX9" fmla="*/ 3437440 w 4053991"/>
              <a:gd name="connsiteY9" fmla="*/ 3942327 h 3956121"/>
              <a:gd name="connsiteX10" fmla="*/ 541840 w 4053991"/>
              <a:gd name="connsiteY10" fmla="*/ 3721347 h 3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991" h="3956121">
                <a:moveTo>
                  <a:pt x="541840" y="3721347"/>
                </a:moveTo>
                <a:cubicBezTo>
                  <a:pt x="-30930" y="3572757"/>
                  <a:pt x="22410" y="3424167"/>
                  <a:pt x="820" y="3050787"/>
                </a:cubicBezTo>
                <a:cubicBezTo>
                  <a:pt x="-20770" y="2677407"/>
                  <a:pt x="390710" y="1869687"/>
                  <a:pt x="412300" y="1481067"/>
                </a:cubicBezTo>
                <a:cubicBezTo>
                  <a:pt x="433890" y="1092447"/>
                  <a:pt x="-57600" y="936237"/>
                  <a:pt x="130360" y="719067"/>
                </a:cubicBezTo>
                <a:cubicBezTo>
                  <a:pt x="318320" y="501897"/>
                  <a:pt x="1061270" y="284727"/>
                  <a:pt x="1540060" y="178047"/>
                </a:cubicBezTo>
                <a:cubicBezTo>
                  <a:pt x="2018850" y="71367"/>
                  <a:pt x="2595430" y="-102623"/>
                  <a:pt x="3003100" y="78987"/>
                </a:cubicBezTo>
                <a:cubicBezTo>
                  <a:pt x="3410770" y="260597"/>
                  <a:pt x="3856540" y="890517"/>
                  <a:pt x="3986080" y="1267707"/>
                </a:cubicBezTo>
                <a:cubicBezTo>
                  <a:pt x="4115620" y="1644897"/>
                  <a:pt x="3770180" y="1987797"/>
                  <a:pt x="3780340" y="2342127"/>
                </a:cubicBezTo>
                <a:cubicBezTo>
                  <a:pt x="3790500" y="2696457"/>
                  <a:pt x="4104190" y="3126987"/>
                  <a:pt x="4047040" y="3393687"/>
                </a:cubicBezTo>
                <a:cubicBezTo>
                  <a:pt x="3989890" y="3660387"/>
                  <a:pt x="4029260" y="3885177"/>
                  <a:pt x="3437440" y="3942327"/>
                </a:cubicBezTo>
                <a:cubicBezTo>
                  <a:pt x="2845620" y="3999477"/>
                  <a:pt x="1114610" y="3869937"/>
                  <a:pt x="541840" y="3721347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165860" y="2331720"/>
            <a:ext cx="2156460" cy="2293620"/>
          </a:xfrm>
          <a:custGeom>
            <a:avLst/>
            <a:gdLst>
              <a:gd name="connsiteX0" fmla="*/ 0 w 2156460"/>
              <a:gd name="connsiteY0" fmla="*/ 2118360 h 2293620"/>
              <a:gd name="connsiteX1" fmla="*/ 822960 w 2156460"/>
              <a:gd name="connsiteY1" fmla="*/ 0 h 2293620"/>
              <a:gd name="connsiteX2" fmla="*/ 1927860 w 2156460"/>
              <a:gd name="connsiteY2" fmla="*/ 883920 h 2293620"/>
              <a:gd name="connsiteX3" fmla="*/ 2156460 w 2156460"/>
              <a:gd name="connsiteY3" fmla="*/ 1958340 h 2293620"/>
              <a:gd name="connsiteX4" fmla="*/ 1927860 w 2156460"/>
              <a:gd name="connsiteY4" fmla="*/ 2293620 h 2293620"/>
              <a:gd name="connsiteX5" fmla="*/ 1859280 w 2156460"/>
              <a:gd name="connsiteY5" fmla="*/ 2286000 h 2293620"/>
              <a:gd name="connsiteX6" fmla="*/ 1097280 w 2156460"/>
              <a:gd name="connsiteY6" fmla="*/ 2263140 h 2293620"/>
              <a:gd name="connsiteX7" fmla="*/ 45720 w 2156460"/>
              <a:gd name="connsiteY7" fmla="*/ 208788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6460" h="2293620">
                <a:moveTo>
                  <a:pt x="0" y="2118360"/>
                </a:moveTo>
                <a:lnTo>
                  <a:pt x="822960" y="0"/>
                </a:lnTo>
                <a:lnTo>
                  <a:pt x="1927860" y="883920"/>
                </a:lnTo>
                <a:lnTo>
                  <a:pt x="2156460" y="1958340"/>
                </a:lnTo>
                <a:lnTo>
                  <a:pt x="1927860" y="2293620"/>
                </a:lnTo>
                <a:lnTo>
                  <a:pt x="1859280" y="2286000"/>
                </a:lnTo>
                <a:lnTo>
                  <a:pt x="1097280" y="2263140"/>
                </a:lnTo>
                <a:lnTo>
                  <a:pt x="45720" y="2087880"/>
                </a:lnTo>
              </a:path>
            </a:pathLst>
          </a:custGeom>
          <a:solidFill>
            <a:srgbClr val="E7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Документы\46_Коми_Конференция\Фотки\НЕЙРОСЕТЬ\ЧБтеремо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4" y="1199037"/>
            <a:ext cx="3672408" cy="367240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285095" y="927607"/>
            <a:ext cx="4308921" cy="4173728"/>
          </a:xfrm>
          <a:custGeom>
            <a:avLst/>
            <a:gdLst>
              <a:gd name="connsiteX0" fmla="*/ 1710288 w 4308921"/>
              <a:gd name="connsiteY0" fmla="*/ 461538 h 4173728"/>
              <a:gd name="connsiteX1" fmla="*/ 1146408 w 4308921"/>
              <a:gd name="connsiteY1" fmla="*/ 126258 h 4173728"/>
              <a:gd name="connsiteX2" fmla="*/ 727308 w 4308921"/>
              <a:gd name="connsiteY2" fmla="*/ 926358 h 4173728"/>
              <a:gd name="connsiteX3" fmla="*/ 3408 w 4308921"/>
              <a:gd name="connsiteY3" fmla="*/ 1375938 h 4173728"/>
              <a:gd name="connsiteX4" fmla="*/ 437748 w 4308921"/>
              <a:gd name="connsiteY4" fmla="*/ 2724678 h 4173728"/>
              <a:gd name="connsiteX5" fmla="*/ 18648 w 4308921"/>
              <a:gd name="connsiteY5" fmla="*/ 3821958 h 4173728"/>
              <a:gd name="connsiteX6" fmla="*/ 933048 w 4308921"/>
              <a:gd name="connsiteY6" fmla="*/ 4172478 h 4173728"/>
              <a:gd name="connsiteX7" fmla="*/ 2091288 w 4308921"/>
              <a:gd name="connsiteY7" fmla="*/ 3730518 h 4173728"/>
              <a:gd name="connsiteX8" fmla="*/ 3059028 w 4308921"/>
              <a:gd name="connsiteY8" fmla="*/ 3821958 h 4173728"/>
              <a:gd name="connsiteX9" fmla="*/ 3661008 w 4308921"/>
              <a:gd name="connsiteY9" fmla="*/ 2907558 h 4173728"/>
              <a:gd name="connsiteX10" fmla="*/ 4308708 w 4308921"/>
              <a:gd name="connsiteY10" fmla="*/ 2336058 h 4173728"/>
              <a:gd name="connsiteX11" fmla="*/ 3592428 w 4308921"/>
              <a:gd name="connsiteY11" fmla="*/ 1139718 h 4173728"/>
              <a:gd name="connsiteX12" fmla="*/ 3409548 w 4308921"/>
              <a:gd name="connsiteY12" fmla="*/ 423438 h 4173728"/>
              <a:gd name="connsiteX13" fmla="*/ 2700888 w 4308921"/>
              <a:gd name="connsiteY13" fmla="*/ 11958 h 4173728"/>
              <a:gd name="connsiteX14" fmla="*/ 1847448 w 4308921"/>
              <a:gd name="connsiteY14" fmla="*/ 141498 h 4173728"/>
              <a:gd name="connsiteX15" fmla="*/ 1710288 w 4308921"/>
              <a:gd name="connsiteY15" fmla="*/ 461538 h 41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08921" h="4173728">
                <a:moveTo>
                  <a:pt x="1710288" y="461538"/>
                </a:moveTo>
                <a:cubicBezTo>
                  <a:pt x="1593448" y="458998"/>
                  <a:pt x="1310238" y="48788"/>
                  <a:pt x="1146408" y="126258"/>
                </a:cubicBezTo>
                <a:cubicBezTo>
                  <a:pt x="982578" y="203728"/>
                  <a:pt x="917808" y="718078"/>
                  <a:pt x="727308" y="926358"/>
                </a:cubicBezTo>
                <a:cubicBezTo>
                  <a:pt x="536808" y="1134638"/>
                  <a:pt x="51668" y="1076218"/>
                  <a:pt x="3408" y="1375938"/>
                </a:cubicBezTo>
                <a:cubicBezTo>
                  <a:pt x="-44852" y="1675658"/>
                  <a:pt x="435208" y="2317008"/>
                  <a:pt x="437748" y="2724678"/>
                </a:cubicBezTo>
                <a:cubicBezTo>
                  <a:pt x="440288" y="3132348"/>
                  <a:pt x="-63902" y="3580658"/>
                  <a:pt x="18648" y="3821958"/>
                </a:cubicBezTo>
                <a:cubicBezTo>
                  <a:pt x="101198" y="4063258"/>
                  <a:pt x="587608" y="4187718"/>
                  <a:pt x="933048" y="4172478"/>
                </a:cubicBezTo>
                <a:cubicBezTo>
                  <a:pt x="1278488" y="4157238"/>
                  <a:pt x="1736958" y="3788938"/>
                  <a:pt x="2091288" y="3730518"/>
                </a:cubicBezTo>
                <a:cubicBezTo>
                  <a:pt x="2445618" y="3672098"/>
                  <a:pt x="2797408" y="3959118"/>
                  <a:pt x="3059028" y="3821958"/>
                </a:cubicBezTo>
                <a:cubicBezTo>
                  <a:pt x="3320648" y="3684798"/>
                  <a:pt x="3452728" y="3155208"/>
                  <a:pt x="3661008" y="2907558"/>
                </a:cubicBezTo>
                <a:cubicBezTo>
                  <a:pt x="3869288" y="2659908"/>
                  <a:pt x="4320138" y="2630698"/>
                  <a:pt x="4308708" y="2336058"/>
                </a:cubicBezTo>
                <a:cubicBezTo>
                  <a:pt x="4297278" y="2041418"/>
                  <a:pt x="3742288" y="1458488"/>
                  <a:pt x="3592428" y="1139718"/>
                </a:cubicBezTo>
                <a:cubicBezTo>
                  <a:pt x="3442568" y="820948"/>
                  <a:pt x="3558138" y="611398"/>
                  <a:pt x="3409548" y="423438"/>
                </a:cubicBezTo>
                <a:cubicBezTo>
                  <a:pt x="3260958" y="235478"/>
                  <a:pt x="2961238" y="58948"/>
                  <a:pt x="2700888" y="11958"/>
                </a:cubicBezTo>
                <a:cubicBezTo>
                  <a:pt x="2440538" y="-35032"/>
                  <a:pt x="2012548" y="66568"/>
                  <a:pt x="1847448" y="141498"/>
                </a:cubicBezTo>
                <a:cubicBezTo>
                  <a:pt x="1682348" y="216428"/>
                  <a:pt x="1827128" y="464078"/>
                  <a:pt x="1710288" y="461538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19035" y="1510789"/>
            <a:ext cx="36294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Franklin Gothic Medium" panose="020B0603020102020204" pitchFamily="34" charset="0"/>
              </a:rPr>
              <a:t>После </a:t>
            </a:r>
            <a:r>
              <a:rPr lang="ru-RU" sz="2000" dirty="0">
                <a:latin typeface="Franklin Gothic Medium" panose="020B0603020102020204" pitchFamily="34" charset="0"/>
              </a:rPr>
              <a:t>того, как Теремок был заново выстроен его </a:t>
            </a:r>
            <a:r>
              <a:rPr lang="ru-RU" sz="2000" dirty="0" smtClean="0">
                <a:latin typeface="Franklin Gothic Medium" panose="020B0603020102020204" pitchFamily="34" charset="0"/>
              </a:rPr>
              <a:t>обита-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телями</a:t>
            </a:r>
            <a:r>
              <a:rPr lang="ru-RU" sz="2000" dirty="0" smtClean="0">
                <a:latin typeface="Franklin Gothic Medium" panose="020B0603020102020204" pitchFamily="34" charset="0"/>
              </a:rPr>
              <a:t> из </a:t>
            </a:r>
            <a:r>
              <a:rPr lang="ru-RU" sz="2000" dirty="0">
                <a:latin typeface="Franklin Gothic Medium" panose="020B0603020102020204" pitchFamily="34" charset="0"/>
              </a:rPr>
              <a:t>руин, звери </a:t>
            </a:r>
            <a:r>
              <a:rPr lang="ru-RU" sz="2000" dirty="0" smtClean="0">
                <a:latin typeface="Franklin Gothic Medium" panose="020B0603020102020204" pitchFamily="34" charset="0"/>
              </a:rPr>
              <a:t>вновь </a:t>
            </a:r>
            <a:r>
              <a:rPr lang="ru-RU" sz="2000" dirty="0">
                <a:latin typeface="Franklin Gothic Medium" panose="020B0603020102020204" pitchFamily="34" charset="0"/>
              </a:rPr>
              <a:t>столкнулись с ситуацией,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ког</a:t>
            </a:r>
            <a:r>
              <a:rPr lang="ru-RU" sz="2000" dirty="0" smtClean="0">
                <a:latin typeface="Franklin Gothic Medium" panose="020B0603020102020204" pitchFamily="34" charset="0"/>
              </a:rPr>
              <a:t>-да </a:t>
            </a:r>
            <a:r>
              <a:rPr lang="ru-RU" sz="2000" dirty="0">
                <a:latin typeface="Franklin Gothic Medium" panose="020B0603020102020204" pitchFamily="34" charset="0"/>
              </a:rPr>
              <a:t>около их дома стоит гость, </a:t>
            </a:r>
            <a:r>
              <a:rPr lang="ru-RU" sz="2000" dirty="0" smtClean="0">
                <a:latin typeface="Franklin Gothic Medium" panose="020B0603020102020204" pitchFamily="34" charset="0"/>
              </a:rPr>
              <a:t>а </a:t>
            </a:r>
            <a:r>
              <a:rPr lang="ru-RU" sz="2000" dirty="0">
                <a:latin typeface="Franklin Gothic Medium" panose="020B0603020102020204" pitchFamily="34" charset="0"/>
              </a:rPr>
              <a:t>перед ними самими – </a:t>
            </a:r>
            <a:r>
              <a:rPr lang="ru-RU" sz="2000" dirty="0" smtClean="0">
                <a:latin typeface="Franklin Gothic Medium" panose="020B0603020102020204" pitchFamily="34" charset="0"/>
              </a:rPr>
              <a:t>дилемма</a:t>
            </a:r>
            <a:r>
              <a:rPr lang="ru-RU" sz="2000" dirty="0">
                <a:latin typeface="Franklin Gothic Medium" panose="020B0603020102020204" pitchFamily="34" charset="0"/>
              </a:rPr>
              <a:t>: звать его к себе жить или учесть ошибки </a:t>
            </a:r>
            <a:r>
              <a:rPr lang="ru-RU" sz="2000" dirty="0" smtClean="0">
                <a:latin typeface="Franklin Gothic Medium" panose="020B0603020102020204" pitchFamily="34" charset="0"/>
              </a:rPr>
              <a:t>про-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шлого</a:t>
            </a:r>
            <a:r>
              <a:rPr lang="ru-RU" sz="2000" dirty="0" smtClean="0">
                <a:latin typeface="Franklin Gothic Medium" panose="020B0603020102020204" pitchFamily="34" charset="0"/>
              </a:rPr>
              <a:t> </a:t>
            </a:r>
            <a:r>
              <a:rPr lang="ru-RU" sz="2000" dirty="0">
                <a:latin typeface="Franklin Gothic Medium" panose="020B0603020102020204" pitchFamily="34" charset="0"/>
              </a:rPr>
              <a:t>и </a:t>
            </a:r>
            <a:r>
              <a:rPr lang="ru-RU" sz="2000" dirty="0" smtClean="0">
                <a:latin typeface="Franklin Gothic Medium" panose="020B0603020102020204" pitchFamily="34" charset="0"/>
              </a:rPr>
              <a:t>четко </a:t>
            </a:r>
            <a:r>
              <a:rPr lang="ru-RU" sz="2000" dirty="0">
                <a:latin typeface="Franklin Gothic Medium" panose="020B0603020102020204" pitchFamily="34" charset="0"/>
              </a:rPr>
              <a:t>обозначить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гра-ницы</a:t>
            </a:r>
            <a:r>
              <a:rPr lang="ru-RU" sz="2000" dirty="0" smtClean="0">
                <a:latin typeface="Franklin Gothic Medium" panose="020B0603020102020204" pitchFamily="34" charset="0"/>
              </a:rPr>
              <a:t>  вместимости Теремка</a:t>
            </a:r>
            <a:endParaRPr lang="ru-RU" sz="2000" dirty="0">
              <a:latin typeface="Franklin Gothic Medium" panose="020B06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1663" y="952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Heavy" panose="020B0903020102020204" pitchFamily="34" charset="0"/>
              </a:rPr>
              <a:t>СЮЖЕТ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1643" y="44302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Heavy" panose="020B0903020102020204" pitchFamily="34" charset="0"/>
              </a:rPr>
              <a:t>ТЕРЕМОК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342900" y="1196340"/>
            <a:ext cx="876300" cy="899160"/>
          </a:xfrm>
          <a:custGeom>
            <a:avLst/>
            <a:gdLst>
              <a:gd name="connsiteX0" fmla="*/ 0 w 876300"/>
              <a:gd name="connsiteY0" fmla="*/ 899160 h 899160"/>
              <a:gd name="connsiteX1" fmla="*/ 274320 w 876300"/>
              <a:gd name="connsiteY1" fmla="*/ 754380 h 899160"/>
              <a:gd name="connsiteX2" fmla="*/ 556260 w 876300"/>
              <a:gd name="connsiteY2" fmla="*/ 640080 h 899160"/>
              <a:gd name="connsiteX3" fmla="*/ 739140 w 876300"/>
              <a:gd name="connsiteY3" fmla="*/ 358140 h 899160"/>
              <a:gd name="connsiteX4" fmla="*/ 876300 w 876300"/>
              <a:gd name="connsiteY4" fmla="*/ 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" h="899160">
                <a:moveTo>
                  <a:pt x="0" y="899160"/>
                </a:moveTo>
                <a:cubicBezTo>
                  <a:pt x="90805" y="848360"/>
                  <a:pt x="181610" y="797560"/>
                  <a:pt x="274320" y="754380"/>
                </a:cubicBezTo>
                <a:cubicBezTo>
                  <a:pt x="367030" y="711200"/>
                  <a:pt x="478790" y="706120"/>
                  <a:pt x="556260" y="640080"/>
                </a:cubicBezTo>
                <a:cubicBezTo>
                  <a:pt x="633730" y="574040"/>
                  <a:pt x="685800" y="464820"/>
                  <a:pt x="739140" y="358140"/>
                </a:cubicBezTo>
                <a:cubicBezTo>
                  <a:pt x="792480" y="251460"/>
                  <a:pt x="834390" y="125730"/>
                  <a:pt x="87630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074420" y="1844040"/>
            <a:ext cx="1143000" cy="1242060"/>
          </a:xfrm>
          <a:custGeom>
            <a:avLst/>
            <a:gdLst>
              <a:gd name="connsiteX0" fmla="*/ 0 w 1143000"/>
              <a:gd name="connsiteY0" fmla="*/ 1242060 h 1242060"/>
              <a:gd name="connsiteX1" fmla="*/ 1143000 w 1143000"/>
              <a:gd name="connsiteY1" fmla="*/ 0 h 12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0" h="1242060">
                <a:moveTo>
                  <a:pt x="0" y="1242060"/>
                </a:moveTo>
                <a:lnTo>
                  <a:pt x="1143000" y="0"/>
                </a:ln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316480" y="2872740"/>
            <a:ext cx="495300" cy="647700"/>
          </a:xfrm>
          <a:custGeom>
            <a:avLst/>
            <a:gdLst>
              <a:gd name="connsiteX0" fmla="*/ 0 w 495300"/>
              <a:gd name="connsiteY0" fmla="*/ 0 h 647700"/>
              <a:gd name="connsiteX1" fmla="*/ 495300 w 495300"/>
              <a:gd name="connsiteY1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300" h="647700">
                <a:moveTo>
                  <a:pt x="0" y="0"/>
                </a:moveTo>
                <a:lnTo>
                  <a:pt x="495300" y="647700"/>
                </a:ln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902976">
            <a:off x="4029089" y="4265740"/>
            <a:ext cx="188081" cy="570467"/>
          </a:xfrm>
          <a:custGeom>
            <a:avLst/>
            <a:gdLst>
              <a:gd name="connsiteX0" fmla="*/ 0 w 4686300"/>
              <a:gd name="connsiteY0" fmla="*/ 864323 h 7620723"/>
              <a:gd name="connsiteX1" fmla="*/ 127000 w 4686300"/>
              <a:gd name="connsiteY1" fmla="*/ 1156423 h 7620723"/>
              <a:gd name="connsiteX2" fmla="*/ 190500 w 4686300"/>
              <a:gd name="connsiteY2" fmla="*/ 1296123 h 7620723"/>
              <a:gd name="connsiteX3" fmla="*/ 241300 w 4686300"/>
              <a:gd name="connsiteY3" fmla="*/ 1473923 h 7620723"/>
              <a:gd name="connsiteX4" fmla="*/ 635000 w 4686300"/>
              <a:gd name="connsiteY4" fmla="*/ 2477223 h 7620723"/>
              <a:gd name="connsiteX5" fmla="*/ 939800 w 4686300"/>
              <a:gd name="connsiteY5" fmla="*/ 3544023 h 7620723"/>
              <a:gd name="connsiteX6" fmla="*/ 1282700 w 4686300"/>
              <a:gd name="connsiteY6" fmla="*/ 4775923 h 7620723"/>
              <a:gd name="connsiteX7" fmla="*/ 1485900 w 4686300"/>
              <a:gd name="connsiteY7" fmla="*/ 5398223 h 7620723"/>
              <a:gd name="connsiteX8" fmla="*/ 1828800 w 4686300"/>
              <a:gd name="connsiteY8" fmla="*/ 6338023 h 7620723"/>
              <a:gd name="connsiteX9" fmla="*/ 1943100 w 4686300"/>
              <a:gd name="connsiteY9" fmla="*/ 6668223 h 7620723"/>
              <a:gd name="connsiteX10" fmla="*/ 2032000 w 4686300"/>
              <a:gd name="connsiteY10" fmla="*/ 6909523 h 7620723"/>
              <a:gd name="connsiteX11" fmla="*/ 2171700 w 4686300"/>
              <a:gd name="connsiteY11" fmla="*/ 7239723 h 7620723"/>
              <a:gd name="connsiteX12" fmla="*/ 2197100 w 4686300"/>
              <a:gd name="connsiteY12" fmla="*/ 7366723 h 7620723"/>
              <a:gd name="connsiteX13" fmla="*/ 2222500 w 4686300"/>
              <a:gd name="connsiteY13" fmla="*/ 7455623 h 7620723"/>
              <a:gd name="connsiteX14" fmla="*/ 2260600 w 4686300"/>
              <a:gd name="connsiteY14" fmla="*/ 7620723 h 7620723"/>
              <a:gd name="connsiteX15" fmla="*/ 2298700 w 4686300"/>
              <a:gd name="connsiteY15" fmla="*/ 4839423 h 7620723"/>
              <a:gd name="connsiteX16" fmla="*/ 2501900 w 4686300"/>
              <a:gd name="connsiteY16" fmla="*/ 3290023 h 7620723"/>
              <a:gd name="connsiteX17" fmla="*/ 2679700 w 4686300"/>
              <a:gd name="connsiteY17" fmla="*/ 1918423 h 7620723"/>
              <a:gd name="connsiteX18" fmla="*/ 2768600 w 4686300"/>
              <a:gd name="connsiteY18" fmla="*/ 1385023 h 7620723"/>
              <a:gd name="connsiteX19" fmla="*/ 2895600 w 4686300"/>
              <a:gd name="connsiteY19" fmla="*/ 305523 h 7620723"/>
              <a:gd name="connsiteX20" fmla="*/ 2908300 w 4686300"/>
              <a:gd name="connsiteY20" fmla="*/ 127723 h 7620723"/>
              <a:gd name="connsiteX21" fmla="*/ 2933700 w 4686300"/>
              <a:gd name="connsiteY21" fmla="*/ 723 h 7620723"/>
              <a:gd name="connsiteX22" fmla="*/ 2959100 w 4686300"/>
              <a:gd name="connsiteY22" fmla="*/ 115023 h 7620723"/>
              <a:gd name="connsiteX23" fmla="*/ 3035300 w 4686300"/>
              <a:gd name="connsiteY23" fmla="*/ 407123 h 7620723"/>
              <a:gd name="connsiteX24" fmla="*/ 3060700 w 4686300"/>
              <a:gd name="connsiteY24" fmla="*/ 584923 h 7620723"/>
              <a:gd name="connsiteX25" fmla="*/ 3111500 w 4686300"/>
              <a:gd name="connsiteY25" fmla="*/ 775423 h 7620723"/>
              <a:gd name="connsiteX26" fmla="*/ 3162300 w 4686300"/>
              <a:gd name="connsiteY26" fmla="*/ 1016723 h 7620723"/>
              <a:gd name="connsiteX27" fmla="*/ 3213100 w 4686300"/>
              <a:gd name="connsiteY27" fmla="*/ 1283423 h 7620723"/>
              <a:gd name="connsiteX28" fmla="*/ 3378200 w 4686300"/>
              <a:gd name="connsiteY28" fmla="*/ 2032723 h 7620723"/>
              <a:gd name="connsiteX29" fmla="*/ 3454400 w 4686300"/>
              <a:gd name="connsiteY29" fmla="*/ 2401023 h 7620723"/>
              <a:gd name="connsiteX30" fmla="*/ 3543300 w 4686300"/>
              <a:gd name="connsiteY30" fmla="*/ 2832823 h 7620723"/>
              <a:gd name="connsiteX31" fmla="*/ 3683000 w 4686300"/>
              <a:gd name="connsiteY31" fmla="*/ 3709123 h 7620723"/>
              <a:gd name="connsiteX32" fmla="*/ 3733800 w 4686300"/>
              <a:gd name="connsiteY32" fmla="*/ 4064723 h 7620723"/>
              <a:gd name="connsiteX33" fmla="*/ 3835400 w 4686300"/>
              <a:gd name="connsiteY33" fmla="*/ 4509223 h 7620723"/>
              <a:gd name="connsiteX34" fmla="*/ 3886200 w 4686300"/>
              <a:gd name="connsiteY34" fmla="*/ 4763223 h 7620723"/>
              <a:gd name="connsiteX35" fmla="*/ 3924300 w 4686300"/>
              <a:gd name="connsiteY35" fmla="*/ 3480523 h 7620723"/>
              <a:gd name="connsiteX36" fmla="*/ 3937000 w 4686300"/>
              <a:gd name="connsiteY36" fmla="*/ 2439123 h 7620723"/>
              <a:gd name="connsiteX37" fmla="*/ 3949700 w 4686300"/>
              <a:gd name="connsiteY37" fmla="*/ 2261323 h 7620723"/>
              <a:gd name="connsiteX38" fmla="*/ 3975100 w 4686300"/>
              <a:gd name="connsiteY38" fmla="*/ 2134323 h 7620723"/>
              <a:gd name="connsiteX39" fmla="*/ 3987800 w 4686300"/>
              <a:gd name="connsiteY39" fmla="*/ 2045423 h 7620723"/>
              <a:gd name="connsiteX40" fmla="*/ 4000500 w 4686300"/>
              <a:gd name="connsiteY40" fmla="*/ 1969223 h 7620723"/>
              <a:gd name="connsiteX41" fmla="*/ 4051300 w 4686300"/>
              <a:gd name="connsiteY41" fmla="*/ 2197823 h 7620723"/>
              <a:gd name="connsiteX42" fmla="*/ 4114800 w 4686300"/>
              <a:gd name="connsiteY42" fmla="*/ 2578823 h 7620723"/>
              <a:gd name="connsiteX43" fmla="*/ 4140200 w 4686300"/>
              <a:gd name="connsiteY43" fmla="*/ 2909023 h 7620723"/>
              <a:gd name="connsiteX44" fmla="*/ 4165600 w 4686300"/>
              <a:gd name="connsiteY44" fmla="*/ 3023323 h 7620723"/>
              <a:gd name="connsiteX45" fmla="*/ 4191000 w 4686300"/>
              <a:gd name="connsiteY45" fmla="*/ 3150323 h 7620723"/>
              <a:gd name="connsiteX46" fmla="*/ 4216400 w 4686300"/>
              <a:gd name="connsiteY46" fmla="*/ 3086823 h 7620723"/>
              <a:gd name="connsiteX47" fmla="*/ 4267200 w 4686300"/>
              <a:gd name="connsiteY47" fmla="*/ 2756623 h 7620723"/>
              <a:gd name="connsiteX48" fmla="*/ 4318000 w 4686300"/>
              <a:gd name="connsiteY48" fmla="*/ 2451823 h 7620723"/>
              <a:gd name="connsiteX49" fmla="*/ 4381500 w 4686300"/>
              <a:gd name="connsiteY49" fmla="*/ 2159723 h 7620723"/>
              <a:gd name="connsiteX50" fmla="*/ 4432300 w 4686300"/>
              <a:gd name="connsiteY50" fmla="*/ 1816823 h 7620723"/>
              <a:gd name="connsiteX51" fmla="*/ 4495800 w 4686300"/>
              <a:gd name="connsiteY51" fmla="*/ 1524723 h 7620723"/>
              <a:gd name="connsiteX52" fmla="*/ 4521200 w 4686300"/>
              <a:gd name="connsiteY52" fmla="*/ 1296123 h 7620723"/>
              <a:gd name="connsiteX53" fmla="*/ 4572000 w 4686300"/>
              <a:gd name="connsiteY53" fmla="*/ 1092923 h 7620723"/>
              <a:gd name="connsiteX54" fmla="*/ 4610100 w 4686300"/>
              <a:gd name="connsiteY54" fmla="*/ 851623 h 7620723"/>
              <a:gd name="connsiteX55" fmla="*/ 4622800 w 4686300"/>
              <a:gd name="connsiteY55" fmla="*/ 788123 h 7620723"/>
              <a:gd name="connsiteX56" fmla="*/ 4673600 w 4686300"/>
              <a:gd name="connsiteY56" fmla="*/ 851623 h 7620723"/>
              <a:gd name="connsiteX57" fmla="*/ 4686300 w 4686300"/>
              <a:gd name="connsiteY57" fmla="*/ 902423 h 76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686300" h="7620723">
                <a:moveTo>
                  <a:pt x="0" y="864323"/>
                </a:moveTo>
                <a:cubicBezTo>
                  <a:pt x="114487" y="1093296"/>
                  <a:pt x="-86670" y="686350"/>
                  <a:pt x="127000" y="1156423"/>
                </a:cubicBezTo>
                <a:cubicBezTo>
                  <a:pt x="148167" y="1202990"/>
                  <a:pt x="173174" y="1247995"/>
                  <a:pt x="190500" y="1296123"/>
                </a:cubicBezTo>
                <a:cubicBezTo>
                  <a:pt x="211378" y="1354118"/>
                  <a:pt x="219287" y="1416350"/>
                  <a:pt x="241300" y="1473923"/>
                </a:cubicBezTo>
                <a:cubicBezTo>
                  <a:pt x="463951" y="2056240"/>
                  <a:pt x="326144" y="1396226"/>
                  <a:pt x="635000" y="2477223"/>
                </a:cubicBezTo>
                <a:cubicBezTo>
                  <a:pt x="736600" y="2832823"/>
                  <a:pt x="839983" y="3187918"/>
                  <a:pt x="939800" y="3544023"/>
                </a:cubicBezTo>
                <a:cubicBezTo>
                  <a:pt x="1016822" y="3818803"/>
                  <a:pt x="1195118" y="4507703"/>
                  <a:pt x="1282700" y="4775923"/>
                </a:cubicBezTo>
                <a:cubicBezTo>
                  <a:pt x="1350433" y="4983356"/>
                  <a:pt x="1413888" y="5192236"/>
                  <a:pt x="1485900" y="5398223"/>
                </a:cubicBezTo>
                <a:cubicBezTo>
                  <a:pt x="1595947" y="5713009"/>
                  <a:pt x="1715848" y="6024268"/>
                  <a:pt x="1828800" y="6338023"/>
                </a:cubicBezTo>
                <a:cubicBezTo>
                  <a:pt x="1868252" y="6447612"/>
                  <a:pt x="1904080" y="6558479"/>
                  <a:pt x="1943100" y="6668223"/>
                </a:cubicBezTo>
                <a:cubicBezTo>
                  <a:pt x="1971817" y="6748988"/>
                  <a:pt x="1995751" y="6831846"/>
                  <a:pt x="2032000" y="6909523"/>
                </a:cubicBezTo>
                <a:cubicBezTo>
                  <a:pt x="2083436" y="7019743"/>
                  <a:pt x="2138260" y="7122684"/>
                  <a:pt x="2171700" y="7239723"/>
                </a:cubicBezTo>
                <a:cubicBezTo>
                  <a:pt x="2183560" y="7281234"/>
                  <a:pt x="2187212" y="7324699"/>
                  <a:pt x="2197100" y="7366723"/>
                </a:cubicBezTo>
                <a:cubicBezTo>
                  <a:pt x="2204159" y="7396723"/>
                  <a:pt x="2215441" y="7425623"/>
                  <a:pt x="2222500" y="7455623"/>
                </a:cubicBezTo>
                <a:cubicBezTo>
                  <a:pt x="2267341" y="7646196"/>
                  <a:pt x="2229034" y="7526024"/>
                  <a:pt x="2260600" y="7620723"/>
                </a:cubicBezTo>
                <a:cubicBezTo>
                  <a:pt x="2273300" y="6693623"/>
                  <a:pt x="2268913" y="5766131"/>
                  <a:pt x="2298700" y="4839423"/>
                </a:cubicBezTo>
                <a:cubicBezTo>
                  <a:pt x="2318474" y="4224224"/>
                  <a:pt x="2415660" y="3897298"/>
                  <a:pt x="2501900" y="3290023"/>
                </a:cubicBezTo>
                <a:cubicBezTo>
                  <a:pt x="2566721" y="2833577"/>
                  <a:pt x="2603908" y="2373176"/>
                  <a:pt x="2679700" y="1918423"/>
                </a:cubicBezTo>
                <a:cubicBezTo>
                  <a:pt x="2709333" y="1740623"/>
                  <a:pt x="2745215" y="1563752"/>
                  <a:pt x="2768600" y="1385023"/>
                </a:cubicBezTo>
                <a:cubicBezTo>
                  <a:pt x="3031706" y="-625862"/>
                  <a:pt x="2765391" y="1173581"/>
                  <a:pt x="2895600" y="305523"/>
                </a:cubicBezTo>
                <a:cubicBezTo>
                  <a:pt x="2899833" y="246256"/>
                  <a:pt x="2900930" y="186682"/>
                  <a:pt x="2908300" y="127723"/>
                </a:cubicBezTo>
                <a:cubicBezTo>
                  <a:pt x="2913655" y="84885"/>
                  <a:pt x="2891817" y="11194"/>
                  <a:pt x="2933700" y="723"/>
                </a:cubicBezTo>
                <a:cubicBezTo>
                  <a:pt x="2971564" y="-8743"/>
                  <a:pt x="2949634" y="77159"/>
                  <a:pt x="2959100" y="115023"/>
                </a:cubicBezTo>
                <a:cubicBezTo>
                  <a:pt x="2983505" y="212644"/>
                  <a:pt x="3021069" y="307509"/>
                  <a:pt x="3035300" y="407123"/>
                </a:cubicBezTo>
                <a:cubicBezTo>
                  <a:pt x="3043767" y="466390"/>
                  <a:pt x="3048570" y="526296"/>
                  <a:pt x="3060700" y="584923"/>
                </a:cubicBezTo>
                <a:cubicBezTo>
                  <a:pt x="3074015" y="649279"/>
                  <a:pt x="3096448" y="711451"/>
                  <a:pt x="3111500" y="775423"/>
                </a:cubicBezTo>
                <a:cubicBezTo>
                  <a:pt x="3130326" y="855434"/>
                  <a:pt x="3146180" y="936123"/>
                  <a:pt x="3162300" y="1016723"/>
                </a:cubicBezTo>
                <a:cubicBezTo>
                  <a:pt x="3180048" y="1105464"/>
                  <a:pt x="3194289" y="1194901"/>
                  <a:pt x="3213100" y="1283423"/>
                </a:cubicBezTo>
                <a:cubicBezTo>
                  <a:pt x="3266261" y="1533595"/>
                  <a:pt x="3324223" y="1782726"/>
                  <a:pt x="3378200" y="2032723"/>
                </a:cubicBezTo>
                <a:cubicBezTo>
                  <a:pt x="3404658" y="2155266"/>
                  <a:pt x="3429064" y="2278243"/>
                  <a:pt x="3454400" y="2401023"/>
                </a:cubicBezTo>
                <a:cubicBezTo>
                  <a:pt x="3484098" y="2544943"/>
                  <a:pt x="3520165" y="2687703"/>
                  <a:pt x="3543300" y="2832823"/>
                </a:cubicBezTo>
                <a:cubicBezTo>
                  <a:pt x="3589867" y="3124923"/>
                  <a:pt x="3637797" y="3416809"/>
                  <a:pt x="3683000" y="3709123"/>
                </a:cubicBezTo>
                <a:cubicBezTo>
                  <a:pt x="3701298" y="3827453"/>
                  <a:pt x="3707120" y="3947997"/>
                  <a:pt x="3733800" y="4064723"/>
                </a:cubicBezTo>
                <a:cubicBezTo>
                  <a:pt x="3767667" y="4212890"/>
                  <a:pt x="3808987" y="4359548"/>
                  <a:pt x="3835400" y="4509223"/>
                </a:cubicBezTo>
                <a:cubicBezTo>
                  <a:pt x="3875826" y="4738306"/>
                  <a:pt x="3850390" y="4655794"/>
                  <a:pt x="3886200" y="4763223"/>
                </a:cubicBezTo>
                <a:cubicBezTo>
                  <a:pt x="3941287" y="4267437"/>
                  <a:pt x="3904491" y="4629428"/>
                  <a:pt x="3924300" y="3480523"/>
                </a:cubicBezTo>
                <a:cubicBezTo>
                  <a:pt x="3930285" y="3133415"/>
                  <a:pt x="3929769" y="2786207"/>
                  <a:pt x="3937000" y="2439123"/>
                </a:cubicBezTo>
                <a:cubicBezTo>
                  <a:pt x="3938238" y="2379718"/>
                  <a:pt x="3942330" y="2320282"/>
                  <a:pt x="3949700" y="2261323"/>
                </a:cubicBezTo>
                <a:cubicBezTo>
                  <a:pt x="3955055" y="2218485"/>
                  <a:pt x="3967597" y="2176838"/>
                  <a:pt x="3975100" y="2134323"/>
                </a:cubicBezTo>
                <a:cubicBezTo>
                  <a:pt x="3980302" y="2104844"/>
                  <a:pt x="3983248" y="2075009"/>
                  <a:pt x="3987800" y="2045423"/>
                </a:cubicBezTo>
                <a:cubicBezTo>
                  <a:pt x="3991716" y="2019972"/>
                  <a:pt x="3996267" y="1994623"/>
                  <a:pt x="4000500" y="1969223"/>
                </a:cubicBezTo>
                <a:cubicBezTo>
                  <a:pt x="4049741" y="2141568"/>
                  <a:pt x="4003741" y="1969542"/>
                  <a:pt x="4051300" y="2197823"/>
                </a:cubicBezTo>
                <a:cubicBezTo>
                  <a:pt x="4102018" y="2441269"/>
                  <a:pt x="4087517" y="2296902"/>
                  <a:pt x="4114800" y="2578823"/>
                </a:cubicBezTo>
                <a:cubicBezTo>
                  <a:pt x="4118265" y="2614629"/>
                  <a:pt x="4133604" y="2862854"/>
                  <a:pt x="4140200" y="2909023"/>
                </a:cubicBezTo>
                <a:cubicBezTo>
                  <a:pt x="4145720" y="2947660"/>
                  <a:pt x="4158407" y="2984962"/>
                  <a:pt x="4165600" y="3023323"/>
                </a:cubicBezTo>
                <a:cubicBezTo>
                  <a:pt x="4190617" y="3156747"/>
                  <a:pt x="4164172" y="3069840"/>
                  <a:pt x="4191000" y="3150323"/>
                </a:cubicBezTo>
                <a:cubicBezTo>
                  <a:pt x="4199467" y="3129156"/>
                  <a:pt x="4210871" y="3108940"/>
                  <a:pt x="4216400" y="3086823"/>
                </a:cubicBezTo>
                <a:cubicBezTo>
                  <a:pt x="4240499" y="2990427"/>
                  <a:pt x="4252817" y="2850115"/>
                  <a:pt x="4267200" y="2756623"/>
                </a:cubicBezTo>
                <a:cubicBezTo>
                  <a:pt x="4282862" y="2654819"/>
                  <a:pt x="4298628" y="2552986"/>
                  <a:pt x="4318000" y="2451823"/>
                </a:cubicBezTo>
                <a:cubicBezTo>
                  <a:pt x="4336740" y="2353960"/>
                  <a:pt x="4363848" y="2257788"/>
                  <a:pt x="4381500" y="2159723"/>
                </a:cubicBezTo>
                <a:cubicBezTo>
                  <a:pt x="4401970" y="2046003"/>
                  <a:pt x="4411830" y="1930543"/>
                  <a:pt x="4432300" y="1816823"/>
                </a:cubicBezTo>
                <a:cubicBezTo>
                  <a:pt x="4449952" y="1718758"/>
                  <a:pt x="4479031" y="1622943"/>
                  <a:pt x="4495800" y="1524723"/>
                </a:cubicBezTo>
                <a:cubicBezTo>
                  <a:pt x="4508703" y="1449148"/>
                  <a:pt x="4507876" y="1371625"/>
                  <a:pt x="4521200" y="1296123"/>
                </a:cubicBezTo>
                <a:cubicBezTo>
                  <a:pt x="4533333" y="1227367"/>
                  <a:pt x="4557371" y="1161191"/>
                  <a:pt x="4572000" y="1092923"/>
                </a:cubicBezTo>
                <a:cubicBezTo>
                  <a:pt x="4597785" y="972591"/>
                  <a:pt x="4592753" y="955705"/>
                  <a:pt x="4610100" y="851623"/>
                </a:cubicBezTo>
                <a:cubicBezTo>
                  <a:pt x="4613649" y="830331"/>
                  <a:pt x="4618567" y="809290"/>
                  <a:pt x="4622800" y="788123"/>
                </a:cubicBezTo>
                <a:cubicBezTo>
                  <a:pt x="4668512" y="818598"/>
                  <a:pt x="4659166" y="801105"/>
                  <a:pt x="4673600" y="851623"/>
                </a:cubicBezTo>
                <a:cubicBezTo>
                  <a:pt x="4678395" y="868406"/>
                  <a:pt x="4686300" y="902423"/>
                  <a:pt x="4686300" y="90242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>
            <a:off x="682278" y="1576122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7046058">
            <a:off x="72869" y="3621964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4069080" y="2223708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928794" y="1206860"/>
            <a:ext cx="76518" cy="76200"/>
          </a:xfrm>
          <a:custGeom>
            <a:avLst/>
            <a:gdLst>
              <a:gd name="connsiteX0" fmla="*/ 450850 w 2451100"/>
              <a:gd name="connsiteY0" fmla="*/ 438150 h 1866900"/>
              <a:gd name="connsiteX1" fmla="*/ 476250 w 2451100"/>
              <a:gd name="connsiteY1" fmla="*/ 387350 h 1866900"/>
              <a:gd name="connsiteX2" fmla="*/ 501650 w 2451100"/>
              <a:gd name="connsiteY2" fmla="*/ 330200 h 1866900"/>
              <a:gd name="connsiteX3" fmla="*/ 539750 w 2451100"/>
              <a:gd name="connsiteY3" fmla="*/ 266700 h 1866900"/>
              <a:gd name="connsiteX4" fmla="*/ 558800 w 2451100"/>
              <a:gd name="connsiteY4" fmla="*/ 247650 h 1866900"/>
              <a:gd name="connsiteX5" fmla="*/ 571500 w 2451100"/>
              <a:gd name="connsiteY5" fmla="*/ 222250 h 1866900"/>
              <a:gd name="connsiteX6" fmla="*/ 635000 w 2451100"/>
              <a:gd name="connsiteY6" fmla="*/ 177800 h 1866900"/>
              <a:gd name="connsiteX7" fmla="*/ 736600 w 2451100"/>
              <a:gd name="connsiteY7" fmla="*/ 114300 h 1866900"/>
              <a:gd name="connsiteX8" fmla="*/ 787400 w 2451100"/>
              <a:gd name="connsiteY8" fmla="*/ 88900 h 1866900"/>
              <a:gd name="connsiteX9" fmla="*/ 971550 w 2451100"/>
              <a:gd name="connsiteY9" fmla="*/ 19050 h 1866900"/>
              <a:gd name="connsiteX10" fmla="*/ 1092200 w 2451100"/>
              <a:gd name="connsiteY10" fmla="*/ 0 h 1866900"/>
              <a:gd name="connsiteX11" fmla="*/ 1320800 w 2451100"/>
              <a:gd name="connsiteY11" fmla="*/ 12700 h 1866900"/>
              <a:gd name="connsiteX12" fmla="*/ 1530350 w 2451100"/>
              <a:gd name="connsiteY12" fmla="*/ 76200 h 1866900"/>
              <a:gd name="connsiteX13" fmla="*/ 1892300 w 2451100"/>
              <a:gd name="connsiteY13" fmla="*/ 228600 h 1866900"/>
              <a:gd name="connsiteX14" fmla="*/ 2076450 w 2451100"/>
              <a:gd name="connsiteY14" fmla="*/ 323850 h 1866900"/>
              <a:gd name="connsiteX15" fmla="*/ 2190750 w 2451100"/>
              <a:gd name="connsiteY15" fmla="*/ 406400 h 1866900"/>
              <a:gd name="connsiteX16" fmla="*/ 2241550 w 2451100"/>
              <a:gd name="connsiteY16" fmla="*/ 444500 h 1866900"/>
              <a:gd name="connsiteX17" fmla="*/ 2286000 w 2451100"/>
              <a:gd name="connsiteY17" fmla="*/ 495300 h 1866900"/>
              <a:gd name="connsiteX18" fmla="*/ 2387600 w 2451100"/>
              <a:gd name="connsiteY18" fmla="*/ 635000 h 1866900"/>
              <a:gd name="connsiteX19" fmla="*/ 2432050 w 2451100"/>
              <a:gd name="connsiteY19" fmla="*/ 800100 h 1866900"/>
              <a:gd name="connsiteX20" fmla="*/ 2451100 w 2451100"/>
              <a:gd name="connsiteY20" fmla="*/ 914400 h 1866900"/>
              <a:gd name="connsiteX21" fmla="*/ 2438400 w 2451100"/>
              <a:gd name="connsiteY21" fmla="*/ 1117600 h 1866900"/>
              <a:gd name="connsiteX22" fmla="*/ 2406650 w 2451100"/>
              <a:gd name="connsiteY22" fmla="*/ 1250950 h 1866900"/>
              <a:gd name="connsiteX23" fmla="*/ 2381250 w 2451100"/>
              <a:gd name="connsiteY23" fmla="*/ 1314450 h 1866900"/>
              <a:gd name="connsiteX24" fmla="*/ 2343150 w 2451100"/>
              <a:gd name="connsiteY24" fmla="*/ 1365250 h 1866900"/>
              <a:gd name="connsiteX25" fmla="*/ 2235200 w 2451100"/>
              <a:gd name="connsiteY25" fmla="*/ 1524000 h 1866900"/>
              <a:gd name="connsiteX26" fmla="*/ 2178050 w 2451100"/>
              <a:gd name="connsiteY26" fmla="*/ 1574800 h 1866900"/>
              <a:gd name="connsiteX27" fmla="*/ 1993900 w 2451100"/>
              <a:gd name="connsiteY27" fmla="*/ 1695450 h 1866900"/>
              <a:gd name="connsiteX28" fmla="*/ 1917700 w 2451100"/>
              <a:gd name="connsiteY28" fmla="*/ 1733550 h 1866900"/>
              <a:gd name="connsiteX29" fmla="*/ 1847850 w 2451100"/>
              <a:gd name="connsiteY29" fmla="*/ 1758950 h 1866900"/>
              <a:gd name="connsiteX30" fmla="*/ 1790700 w 2451100"/>
              <a:gd name="connsiteY30" fmla="*/ 1790700 h 1866900"/>
              <a:gd name="connsiteX31" fmla="*/ 1581150 w 2451100"/>
              <a:gd name="connsiteY31" fmla="*/ 1841500 h 1866900"/>
              <a:gd name="connsiteX32" fmla="*/ 1428750 w 2451100"/>
              <a:gd name="connsiteY32" fmla="*/ 1866900 h 1866900"/>
              <a:gd name="connsiteX33" fmla="*/ 1016000 w 2451100"/>
              <a:gd name="connsiteY33" fmla="*/ 1860550 h 1866900"/>
              <a:gd name="connsiteX34" fmla="*/ 889000 w 2451100"/>
              <a:gd name="connsiteY34" fmla="*/ 1854200 h 1866900"/>
              <a:gd name="connsiteX35" fmla="*/ 622300 w 2451100"/>
              <a:gd name="connsiteY35" fmla="*/ 1803400 h 1866900"/>
              <a:gd name="connsiteX36" fmla="*/ 438150 w 2451100"/>
              <a:gd name="connsiteY36" fmla="*/ 1765300 h 1866900"/>
              <a:gd name="connsiteX37" fmla="*/ 285750 w 2451100"/>
              <a:gd name="connsiteY37" fmla="*/ 1701800 h 1866900"/>
              <a:gd name="connsiteX38" fmla="*/ 133350 w 2451100"/>
              <a:gd name="connsiteY38" fmla="*/ 1587500 h 1866900"/>
              <a:gd name="connsiteX39" fmla="*/ 76200 w 2451100"/>
              <a:gd name="connsiteY39" fmla="*/ 1504950 h 1866900"/>
              <a:gd name="connsiteX40" fmla="*/ 57150 w 2451100"/>
              <a:gd name="connsiteY40" fmla="*/ 1473200 h 1866900"/>
              <a:gd name="connsiteX41" fmla="*/ 44450 w 2451100"/>
              <a:gd name="connsiteY41" fmla="*/ 1435100 h 1866900"/>
              <a:gd name="connsiteX42" fmla="*/ 19050 w 2451100"/>
              <a:gd name="connsiteY42" fmla="*/ 1352550 h 1866900"/>
              <a:gd name="connsiteX43" fmla="*/ 6350 w 2451100"/>
              <a:gd name="connsiteY43" fmla="*/ 1263650 h 1866900"/>
              <a:gd name="connsiteX44" fmla="*/ 0 w 2451100"/>
              <a:gd name="connsiteY44" fmla="*/ 1219200 h 1866900"/>
              <a:gd name="connsiteX45" fmla="*/ 19050 w 2451100"/>
              <a:gd name="connsiteY45" fmla="*/ 1041400 h 1866900"/>
              <a:gd name="connsiteX46" fmla="*/ 31750 w 2451100"/>
              <a:gd name="connsiteY46" fmla="*/ 996950 h 1866900"/>
              <a:gd name="connsiteX47" fmla="*/ 44450 w 2451100"/>
              <a:gd name="connsiteY47" fmla="*/ 958850 h 1866900"/>
              <a:gd name="connsiteX48" fmla="*/ 82550 w 2451100"/>
              <a:gd name="connsiteY48" fmla="*/ 882650 h 1866900"/>
              <a:gd name="connsiteX49" fmla="*/ 95250 w 2451100"/>
              <a:gd name="connsiteY49" fmla="*/ 850900 h 1866900"/>
              <a:gd name="connsiteX50" fmla="*/ 152400 w 2451100"/>
              <a:gd name="connsiteY50" fmla="*/ 781050 h 1866900"/>
              <a:gd name="connsiteX51" fmla="*/ 222250 w 2451100"/>
              <a:gd name="connsiteY51" fmla="*/ 717550 h 1866900"/>
              <a:gd name="connsiteX52" fmla="*/ 311150 w 2451100"/>
              <a:gd name="connsiteY52" fmla="*/ 654050 h 1866900"/>
              <a:gd name="connsiteX53" fmla="*/ 400050 w 2451100"/>
              <a:gd name="connsiteY53" fmla="*/ 603250 h 1866900"/>
              <a:gd name="connsiteX54" fmla="*/ 457200 w 2451100"/>
              <a:gd name="connsiteY54" fmla="*/ 584200 h 1866900"/>
              <a:gd name="connsiteX55" fmla="*/ 508000 w 2451100"/>
              <a:gd name="connsiteY55" fmla="*/ 558800 h 1866900"/>
              <a:gd name="connsiteX56" fmla="*/ 565150 w 2451100"/>
              <a:gd name="connsiteY56" fmla="*/ 539750 h 1866900"/>
              <a:gd name="connsiteX57" fmla="*/ 622300 w 2451100"/>
              <a:gd name="connsiteY57" fmla="*/ 514350 h 1866900"/>
              <a:gd name="connsiteX58" fmla="*/ 749300 w 2451100"/>
              <a:gd name="connsiteY58" fmla="*/ 482600 h 1866900"/>
              <a:gd name="connsiteX59" fmla="*/ 806450 w 2451100"/>
              <a:gd name="connsiteY59" fmla="*/ 463550 h 1866900"/>
              <a:gd name="connsiteX60" fmla="*/ 857250 w 2451100"/>
              <a:gd name="connsiteY60" fmla="*/ 457200 h 1866900"/>
              <a:gd name="connsiteX61" fmla="*/ 990600 w 2451100"/>
              <a:gd name="connsiteY61" fmla="*/ 444500 h 1866900"/>
              <a:gd name="connsiteX62" fmla="*/ 1149350 w 2451100"/>
              <a:gd name="connsiteY62" fmla="*/ 431800 h 1866900"/>
              <a:gd name="connsiteX63" fmla="*/ 1606550 w 2451100"/>
              <a:gd name="connsiteY63" fmla="*/ 444500 h 1866900"/>
              <a:gd name="connsiteX64" fmla="*/ 1663700 w 2451100"/>
              <a:gd name="connsiteY64" fmla="*/ 463550 h 1866900"/>
              <a:gd name="connsiteX65" fmla="*/ 1765300 w 2451100"/>
              <a:gd name="connsiteY65" fmla="*/ 495300 h 1866900"/>
              <a:gd name="connsiteX66" fmla="*/ 1803400 w 2451100"/>
              <a:gd name="connsiteY66" fmla="*/ 520700 h 1866900"/>
              <a:gd name="connsiteX67" fmla="*/ 1873250 w 2451100"/>
              <a:gd name="connsiteY67" fmla="*/ 577850 h 1866900"/>
              <a:gd name="connsiteX68" fmla="*/ 1936750 w 2451100"/>
              <a:gd name="connsiteY68" fmla="*/ 660400 h 1866900"/>
              <a:gd name="connsiteX69" fmla="*/ 2000250 w 2451100"/>
              <a:gd name="connsiteY69" fmla="*/ 774700 h 1866900"/>
              <a:gd name="connsiteX70" fmla="*/ 2025650 w 2451100"/>
              <a:gd name="connsiteY70" fmla="*/ 838200 h 1866900"/>
              <a:gd name="connsiteX71" fmla="*/ 2057400 w 2451100"/>
              <a:gd name="connsiteY71" fmla="*/ 958850 h 1866900"/>
              <a:gd name="connsiteX72" fmla="*/ 2063750 w 2451100"/>
              <a:gd name="connsiteY72" fmla="*/ 1022350 h 1866900"/>
              <a:gd name="connsiteX73" fmla="*/ 2070100 w 2451100"/>
              <a:gd name="connsiteY73" fmla="*/ 1073150 h 1866900"/>
              <a:gd name="connsiteX74" fmla="*/ 2057400 w 2451100"/>
              <a:gd name="connsiteY74" fmla="*/ 1219200 h 1866900"/>
              <a:gd name="connsiteX75" fmla="*/ 2032000 w 2451100"/>
              <a:gd name="connsiteY75" fmla="*/ 1308100 h 1866900"/>
              <a:gd name="connsiteX76" fmla="*/ 2025650 w 2451100"/>
              <a:gd name="connsiteY76" fmla="*/ 1346200 h 1866900"/>
              <a:gd name="connsiteX77" fmla="*/ 1955800 w 2451100"/>
              <a:gd name="connsiteY77" fmla="*/ 1447800 h 1866900"/>
              <a:gd name="connsiteX78" fmla="*/ 1898650 w 2451100"/>
              <a:gd name="connsiteY78" fmla="*/ 1492250 h 1866900"/>
              <a:gd name="connsiteX79" fmla="*/ 1873250 w 2451100"/>
              <a:gd name="connsiteY79" fmla="*/ 1517650 h 1866900"/>
              <a:gd name="connsiteX80" fmla="*/ 1797050 w 2451100"/>
              <a:gd name="connsiteY80" fmla="*/ 1549400 h 1866900"/>
              <a:gd name="connsiteX81" fmla="*/ 1752600 w 2451100"/>
              <a:gd name="connsiteY81" fmla="*/ 1562100 h 1866900"/>
              <a:gd name="connsiteX82" fmla="*/ 1663700 w 2451100"/>
              <a:gd name="connsiteY82" fmla="*/ 1574800 h 1866900"/>
              <a:gd name="connsiteX83" fmla="*/ 1104900 w 2451100"/>
              <a:gd name="connsiteY83" fmla="*/ 1568450 h 1866900"/>
              <a:gd name="connsiteX84" fmla="*/ 1035050 w 2451100"/>
              <a:gd name="connsiteY84" fmla="*/ 1549400 h 1866900"/>
              <a:gd name="connsiteX85" fmla="*/ 914400 w 2451100"/>
              <a:gd name="connsiteY85" fmla="*/ 1524000 h 1866900"/>
              <a:gd name="connsiteX86" fmla="*/ 800100 w 2451100"/>
              <a:gd name="connsiteY86" fmla="*/ 1485900 h 1866900"/>
              <a:gd name="connsiteX87" fmla="*/ 755650 w 2451100"/>
              <a:gd name="connsiteY87" fmla="*/ 1466850 h 1866900"/>
              <a:gd name="connsiteX88" fmla="*/ 679450 w 2451100"/>
              <a:gd name="connsiteY88" fmla="*/ 1422400 h 1866900"/>
              <a:gd name="connsiteX89" fmla="*/ 577850 w 2451100"/>
              <a:gd name="connsiteY89" fmla="*/ 1333500 h 1866900"/>
              <a:gd name="connsiteX90" fmla="*/ 533400 w 2451100"/>
              <a:gd name="connsiteY90" fmla="*/ 1244600 h 1866900"/>
              <a:gd name="connsiteX91" fmla="*/ 520700 w 2451100"/>
              <a:gd name="connsiteY91" fmla="*/ 1219200 h 1866900"/>
              <a:gd name="connsiteX92" fmla="*/ 514350 w 2451100"/>
              <a:gd name="connsiteY92" fmla="*/ 1187450 h 1866900"/>
              <a:gd name="connsiteX93" fmla="*/ 508000 w 2451100"/>
              <a:gd name="connsiteY93" fmla="*/ 1162050 h 1866900"/>
              <a:gd name="connsiteX94" fmla="*/ 514350 w 2451100"/>
              <a:gd name="connsiteY94" fmla="*/ 1085850 h 1866900"/>
              <a:gd name="connsiteX95" fmla="*/ 539750 w 2451100"/>
              <a:gd name="connsiteY95" fmla="*/ 1009650 h 1866900"/>
              <a:gd name="connsiteX96" fmla="*/ 584200 w 2451100"/>
              <a:gd name="connsiteY96" fmla="*/ 933450 h 1866900"/>
              <a:gd name="connsiteX97" fmla="*/ 615950 w 2451100"/>
              <a:gd name="connsiteY97" fmla="*/ 895350 h 1866900"/>
              <a:gd name="connsiteX98" fmla="*/ 654050 w 2451100"/>
              <a:gd name="connsiteY98" fmla="*/ 863600 h 1866900"/>
              <a:gd name="connsiteX99" fmla="*/ 800100 w 2451100"/>
              <a:gd name="connsiteY99" fmla="*/ 768350 h 1866900"/>
              <a:gd name="connsiteX100" fmla="*/ 914400 w 2451100"/>
              <a:gd name="connsiteY100" fmla="*/ 730250 h 1866900"/>
              <a:gd name="connsiteX101" fmla="*/ 977900 w 2451100"/>
              <a:gd name="connsiteY101" fmla="*/ 711200 h 1866900"/>
              <a:gd name="connsiteX102" fmla="*/ 1047750 w 2451100"/>
              <a:gd name="connsiteY102" fmla="*/ 685800 h 1866900"/>
              <a:gd name="connsiteX103" fmla="*/ 1270000 w 2451100"/>
              <a:gd name="connsiteY103" fmla="*/ 654050 h 1866900"/>
              <a:gd name="connsiteX104" fmla="*/ 1460500 w 2451100"/>
              <a:gd name="connsiteY104" fmla="*/ 666750 h 1866900"/>
              <a:gd name="connsiteX105" fmla="*/ 1485900 w 2451100"/>
              <a:gd name="connsiteY105" fmla="*/ 679450 h 1866900"/>
              <a:gd name="connsiteX106" fmla="*/ 1549400 w 2451100"/>
              <a:gd name="connsiteY106" fmla="*/ 711200 h 1866900"/>
              <a:gd name="connsiteX107" fmla="*/ 1568450 w 2451100"/>
              <a:gd name="connsiteY107" fmla="*/ 730250 h 1866900"/>
              <a:gd name="connsiteX108" fmla="*/ 1593850 w 2451100"/>
              <a:gd name="connsiteY108" fmla="*/ 749300 h 1866900"/>
              <a:gd name="connsiteX109" fmla="*/ 1631950 w 2451100"/>
              <a:gd name="connsiteY109" fmla="*/ 806450 h 1866900"/>
              <a:gd name="connsiteX110" fmla="*/ 1651000 w 2451100"/>
              <a:gd name="connsiteY110" fmla="*/ 831850 h 1866900"/>
              <a:gd name="connsiteX111" fmla="*/ 1682750 w 2451100"/>
              <a:gd name="connsiteY111" fmla="*/ 908050 h 1866900"/>
              <a:gd name="connsiteX112" fmla="*/ 1695450 w 2451100"/>
              <a:gd name="connsiteY112" fmla="*/ 1022350 h 1866900"/>
              <a:gd name="connsiteX113" fmla="*/ 1689100 w 2451100"/>
              <a:gd name="connsiteY113" fmla="*/ 1098550 h 1866900"/>
              <a:gd name="connsiteX114" fmla="*/ 1663700 w 2451100"/>
              <a:gd name="connsiteY114" fmla="*/ 1168400 h 1866900"/>
              <a:gd name="connsiteX115" fmla="*/ 1593850 w 2451100"/>
              <a:gd name="connsiteY115" fmla="*/ 1263650 h 1866900"/>
              <a:gd name="connsiteX116" fmla="*/ 1568450 w 2451100"/>
              <a:gd name="connsiteY116" fmla="*/ 1282700 h 1866900"/>
              <a:gd name="connsiteX117" fmla="*/ 1536700 w 2451100"/>
              <a:gd name="connsiteY117" fmla="*/ 1289050 h 1866900"/>
              <a:gd name="connsiteX118" fmla="*/ 1511300 w 2451100"/>
              <a:gd name="connsiteY118" fmla="*/ 1301750 h 1866900"/>
              <a:gd name="connsiteX119" fmla="*/ 1441450 w 2451100"/>
              <a:gd name="connsiteY119" fmla="*/ 1327150 h 1866900"/>
              <a:gd name="connsiteX120" fmla="*/ 1409700 w 2451100"/>
              <a:gd name="connsiteY120" fmla="*/ 1333500 h 1866900"/>
              <a:gd name="connsiteX121" fmla="*/ 1212850 w 2451100"/>
              <a:gd name="connsiteY121" fmla="*/ 1327150 h 1866900"/>
              <a:gd name="connsiteX122" fmla="*/ 1174750 w 2451100"/>
              <a:gd name="connsiteY122" fmla="*/ 1314450 h 1866900"/>
              <a:gd name="connsiteX123" fmla="*/ 1143000 w 2451100"/>
              <a:gd name="connsiteY123" fmla="*/ 1301750 h 1866900"/>
              <a:gd name="connsiteX124" fmla="*/ 1117600 w 2451100"/>
              <a:gd name="connsiteY124" fmla="*/ 1289050 h 1866900"/>
              <a:gd name="connsiteX125" fmla="*/ 1092200 w 2451100"/>
              <a:gd name="connsiteY125" fmla="*/ 1282700 h 1866900"/>
              <a:gd name="connsiteX126" fmla="*/ 1009650 w 2451100"/>
              <a:gd name="connsiteY126" fmla="*/ 1187450 h 1866900"/>
              <a:gd name="connsiteX127" fmla="*/ 996950 w 2451100"/>
              <a:gd name="connsiteY127" fmla="*/ 1168400 h 1866900"/>
              <a:gd name="connsiteX128" fmla="*/ 990600 w 2451100"/>
              <a:gd name="connsiteY128" fmla="*/ 1136650 h 1866900"/>
              <a:gd name="connsiteX129" fmla="*/ 977900 w 2451100"/>
              <a:gd name="connsiteY129" fmla="*/ 1111250 h 1866900"/>
              <a:gd name="connsiteX130" fmla="*/ 984250 w 2451100"/>
              <a:gd name="connsiteY130" fmla="*/ 1035050 h 1866900"/>
              <a:gd name="connsiteX131" fmla="*/ 1016000 w 2451100"/>
              <a:gd name="connsiteY131" fmla="*/ 971550 h 1866900"/>
              <a:gd name="connsiteX132" fmla="*/ 1047750 w 2451100"/>
              <a:gd name="connsiteY132" fmla="*/ 952500 h 1866900"/>
              <a:gd name="connsiteX133" fmla="*/ 1066800 w 2451100"/>
              <a:gd name="connsiteY133" fmla="*/ 939800 h 1866900"/>
              <a:gd name="connsiteX134" fmla="*/ 1136650 w 2451100"/>
              <a:gd name="connsiteY134" fmla="*/ 914400 h 1866900"/>
              <a:gd name="connsiteX135" fmla="*/ 1200150 w 2451100"/>
              <a:gd name="connsiteY135" fmla="*/ 901700 h 1866900"/>
              <a:gd name="connsiteX136" fmla="*/ 1225550 w 2451100"/>
              <a:gd name="connsiteY136" fmla="*/ 895350 h 1866900"/>
              <a:gd name="connsiteX137" fmla="*/ 1358900 w 2451100"/>
              <a:gd name="connsiteY137" fmla="*/ 901700 h 1866900"/>
              <a:gd name="connsiteX138" fmla="*/ 1377950 w 2451100"/>
              <a:gd name="connsiteY138" fmla="*/ 914400 h 1866900"/>
              <a:gd name="connsiteX139" fmla="*/ 1447800 w 2451100"/>
              <a:gd name="connsiteY139" fmla="*/ 952500 h 1866900"/>
              <a:gd name="connsiteX140" fmla="*/ 1498600 w 2451100"/>
              <a:gd name="connsiteY140" fmla="*/ 1022350 h 1866900"/>
              <a:gd name="connsiteX141" fmla="*/ 1498600 w 2451100"/>
              <a:gd name="connsiteY141" fmla="*/ 1104900 h 1866900"/>
              <a:gd name="connsiteX142" fmla="*/ 1460500 w 2451100"/>
              <a:gd name="connsiteY142" fmla="*/ 1117600 h 1866900"/>
              <a:gd name="connsiteX143" fmla="*/ 1346200 w 2451100"/>
              <a:gd name="connsiteY143" fmla="*/ 1092200 h 1866900"/>
              <a:gd name="connsiteX144" fmla="*/ 1314450 w 2451100"/>
              <a:gd name="connsiteY144" fmla="*/ 107315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451100" h="1866900">
                <a:moveTo>
                  <a:pt x="450850" y="438150"/>
                </a:moveTo>
                <a:cubicBezTo>
                  <a:pt x="494796" y="328284"/>
                  <a:pt x="438204" y="463441"/>
                  <a:pt x="476250" y="387350"/>
                </a:cubicBezTo>
                <a:cubicBezTo>
                  <a:pt x="503466" y="332919"/>
                  <a:pt x="474717" y="377332"/>
                  <a:pt x="501650" y="330200"/>
                </a:cubicBezTo>
                <a:cubicBezTo>
                  <a:pt x="513897" y="308768"/>
                  <a:pt x="522296" y="284154"/>
                  <a:pt x="539750" y="266700"/>
                </a:cubicBezTo>
                <a:cubicBezTo>
                  <a:pt x="546100" y="260350"/>
                  <a:pt x="553580" y="254958"/>
                  <a:pt x="558800" y="247650"/>
                </a:cubicBezTo>
                <a:cubicBezTo>
                  <a:pt x="564302" y="239947"/>
                  <a:pt x="565340" y="229437"/>
                  <a:pt x="571500" y="222250"/>
                </a:cubicBezTo>
                <a:cubicBezTo>
                  <a:pt x="578073" y="214581"/>
                  <a:pt x="632857" y="179448"/>
                  <a:pt x="635000" y="177800"/>
                </a:cubicBezTo>
                <a:cubicBezTo>
                  <a:pt x="719167" y="113056"/>
                  <a:pt x="636098" y="161595"/>
                  <a:pt x="736600" y="114300"/>
                </a:cubicBezTo>
                <a:cubicBezTo>
                  <a:pt x="753730" y="106239"/>
                  <a:pt x="769999" y="96358"/>
                  <a:pt x="787400" y="88900"/>
                </a:cubicBezTo>
                <a:cubicBezTo>
                  <a:pt x="811170" y="78713"/>
                  <a:pt x="924821" y="31347"/>
                  <a:pt x="971550" y="19050"/>
                </a:cubicBezTo>
                <a:cubicBezTo>
                  <a:pt x="1019661" y="6389"/>
                  <a:pt x="1043950" y="5361"/>
                  <a:pt x="1092200" y="0"/>
                </a:cubicBezTo>
                <a:cubicBezTo>
                  <a:pt x="1168400" y="4233"/>
                  <a:pt x="1245611" y="-376"/>
                  <a:pt x="1320800" y="12700"/>
                </a:cubicBezTo>
                <a:cubicBezTo>
                  <a:pt x="1392707" y="25206"/>
                  <a:pt x="1461863" y="50968"/>
                  <a:pt x="1530350" y="76200"/>
                </a:cubicBezTo>
                <a:cubicBezTo>
                  <a:pt x="1711184" y="142823"/>
                  <a:pt x="1658133" y="120189"/>
                  <a:pt x="1892300" y="228600"/>
                </a:cubicBezTo>
                <a:cubicBezTo>
                  <a:pt x="1903827" y="233936"/>
                  <a:pt x="2057978" y="310509"/>
                  <a:pt x="2076450" y="323850"/>
                </a:cubicBezTo>
                <a:lnTo>
                  <a:pt x="2190750" y="406400"/>
                </a:lnTo>
                <a:cubicBezTo>
                  <a:pt x="2207840" y="418889"/>
                  <a:pt x="2227612" y="428570"/>
                  <a:pt x="2241550" y="444500"/>
                </a:cubicBezTo>
                <a:cubicBezTo>
                  <a:pt x="2256367" y="461433"/>
                  <a:pt x="2270648" y="478851"/>
                  <a:pt x="2286000" y="495300"/>
                </a:cubicBezTo>
                <a:cubicBezTo>
                  <a:pt x="2335696" y="548545"/>
                  <a:pt x="2356664" y="552505"/>
                  <a:pt x="2387600" y="635000"/>
                </a:cubicBezTo>
                <a:cubicBezTo>
                  <a:pt x="2420354" y="722344"/>
                  <a:pt x="2402727" y="668146"/>
                  <a:pt x="2432050" y="800100"/>
                </a:cubicBezTo>
                <a:cubicBezTo>
                  <a:pt x="2448908" y="875961"/>
                  <a:pt x="2442595" y="837855"/>
                  <a:pt x="2451100" y="914400"/>
                </a:cubicBezTo>
                <a:cubicBezTo>
                  <a:pt x="2446867" y="982133"/>
                  <a:pt x="2444834" y="1050040"/>
                  <a:pt x="2438400" y="1117600"/>
                </a:cubicBezTo>
                <a:cubicBezTo>
                  <a:pt x="2435717" y="1145768"/>
                  <a:pt x="2414888" y="1226235"/>
                  <a:pt x="2406650" y="1250950"/>
                </a:cubicBezTo>
                <a:cubicBezTo>
                  <a:pt x="2399441" y="1272577"/>
                  <a:pt x="2392321" y="1294522"/>
                  <a:pt x="2381250" y="1314450"/>
                </a:cubicBezTo>
                <a:cubicBezTo>
                  <a:pt x="2370971" y="1332953"/>
                  <a:pt x="2354649" y="1347479"/>
                  <a:pt x="2343150" y="1365250"/>
                </a:cubicBezTo>
                <a:cubicBezTo>
                  <a:pt x="2301671" y="1429354"/>
                  <a:pt x="2303438" y="1463344"/>
                  <a:pt x="2235200" y="1524000"/>
                </a:cubicBezTo>
                <a:cubicBezTo>
                  <a:pt x="2216150" y="1540933"/>
                  <a:pt x="2198356" y="1559395"/>
                  <a:pt x="2178050" y="1574800"/>
                </a:cubicBezTo>
                <a:cubicBezTo>
                  <a:pt x="2102162" y="1632370"/>
                  <a:pt x="2067137" y="1657088"/>
                  <a:pt x="1993900" y="1695450"/>
                </a:cubicBezTo>
                <a:cubicBezTo>
                  <a:pt x="1968744" y="1708627"/>
                  <a:pt x="1943743" y="1722227"/>
                  <a:pt x="1917700" y="1733550"/>
                </a:cubicBezTo>
                <a:cubicBezTo>
                  <a:pt x="1894980" y="1743428"/>
                  <a:pt x="1870443" y="1748783"/>
                  <a:pt x="1847850" y="1758950"/>
                </a:cubicBezTo>
                <a:cubicBezTo>
                  <a:pt x="1827977" y="1767893"/>
                  <a:pt x="1811238" y="1783412"/>
                  <a:pt x="1790700" y="1790700"/>
                </a:cubicBezTo>
                <a:cubicBezTo>
                  <a:pt x="1663325" y="1835898"/>
                  <a:pt x="1681252" y="1819739"/>
                  <a:pt x="1581150" y="1841500"/>
                </a:cubicBezTo>
                <a:cubicBezTo>
                  <a:pt x="1455673" y="1868778"/>
                  <a:pt x="1554941" y="1856384"/>
                  <a:pt x="1428750" y="1866900"/>
                </a:cubicBezTo>
                <a:lnTo>
                  <a:pt x="1016000" y="1860550"/>
                </a:lnTo>
                <a:cubicBezTo>
                  <a:pt x="973626" y="1859553"/>
                  <a:pt x="930947" y="1860289"/>
                  <a:pt x="889000" y="1854200"/>
                </a:cubicBezTo>
                <a:cubicBezTo>
                  <a:pt x="799440" y="1841199"/>
                  <a:pt x="711213" y="1820263"/>
                  <a:pt x="622300" y="1803400"/>
                </a:cubicBezTo>
                <a:cubicBezTo>
                  <a:pt x="596882" y="1798579"/>
                  <a:pt x="469090" y="1776171"/>
                  <a:pt x="438150" y="1765300"/>
                </a:cubicBezTo>
                <a:cubicBezTo>
                  <a:pt x="386228" y="1747057"/>
                  <a:pt x="331541" y="1732327"/>
                  <a:pt x="285750" y="1701800"/>
                </a:cubicBezTo>
                <a:cubicBezTo>
                  <a:pt x="236367" y="1668878"/>
                  <a:pt x="172505" y="1637096"/>
                  <a:pt x="133350" y="1587500"/>
                </a:cubicBezTo>
                <a:cubicBezTo>
                  <a:pt x="112612" y="1561232"/>
                  <a:pt x="93419" y="1533648"/>
                  <a:pt x="76200" y="1504950"/>
                </a:cubicBezTo>
                <a:cubicBezTo>
                  <a:pt x="69850" y="1494367"/>
                  <a:pt x="62257" y="1484436"/>
                  <a:pt x="57150" y="1473200"/>
                </a:cubicBezTo>
                <a:cubicBezTo>
                  <a:pt x="51610" y="1461013"/>
                  <a:pt x="48387" y="1447895"/>
                  <a:pt x="44450" y="1435100"/>
                </a:cubicBezTo>
                <a:cubicBezTo>
                  <a:pt x="11695" y="1328645"/>
                  <a:pt x="50851" y="1447953"/>
                  <a:pt x="19050" y="1352550"/>
                </a:cubicBezTo>
                <a:lnTo>
                  <a:pt x="6350" y="1263650"/>
                </a:lnTo>
                <a:lnTo>
                  <a:pt x="0" y="1219200"/>
                </a:lnTo>
                <a:cubicBezTo>
                  <a:pt x="1121" y="1206868"/>
                  <a:pt x="8522" y="1087021"/>
                  <a:pt x="19050" y="1041400"/>
                </a:cubicBezTo>
                <a:cubicBezTo>
                  <a:pt x="22515" y="1026385"/>
                  <a:pt x="27218" y="1011678"/>
                  <a:pt x="31750" y="996950"/>
                </a:cubicBezTo>
                <a:cubicBezTo>
                  <a:pt x="35687" y="984155"/>
                  <a:pt x="39013" y="971083"/>
                  <a:pt x="44450" y="958850"/>
                </a:cubicBezTo>
                <a:cubicBezTo>
                  <a:pt x="55984" y="932900"/>
                  <a:pt x="72003" y="909017"/>
                  <a:pt x="82550" y="882650"/>
                </a:cubicBezTo>
                <a:cubicBezTo>
                  <a:pt x="86783" y="872067"/>
                  <a:pt x="88792" y="860293"/>
                  <a:pt x="95250" y="850900"/>
                </a:cubicBezTo>
                <a:cubicBezTo>
                  <a:pt x="112293" y="826110"/>
                  <a:pt x="131128" y="802322"/>
                  <a:pt x="152400" y="781050"/>
                </a:cubicBezTo>
                <a:cubicBezTo>
                  <a:pt x="180872" y="752578"/>
                  <a:pt x="189185" y="742349"/>
                  <a:pt x="222250" y="717550"/>
                </a:cubicBezTo>
                <a:cubicBezTo>
                  <a:pt x="251383" y="695700"/>
                  <a:pt x="279532" y="672118"/>
                  <a:pt x="311150" y="654050"/>
                </a:cubicBezTo>
                <a:cubicBezTo>
                  <a:pt x="340783" y="637117"/>
                  <a:pt x="367671" y="614043"/>
                  <a:pt x="400050" y="603250"/>
                </a:cubicBezTo>
                <a:cubicBezTo>
                  <a:pt x="419100" y="596900"/>
                  <a:pt x="438632" y="591846"/>
                  <a:pt x="457200" y="584200"/>
                </a:cubicBezTo>
                <a:cubicBezTo>
                  <a:pt x="474706" y="576992"/>
                  <a:pt x="490494" y="566008"/>
                  <a:pt x="508000" y="558800"/>
                </a:cubicBezTo>
                <a:cubicBezTo>
                  <a:pt x="526568" y="551154"/>
                  <a:pt x="546435" y="547028"/>
                  <a:pt x="565150" y="539750"/>
                </a:cubicBezTo>
                <a:cubicBezTo>
                  <a:pt x="584579" y="532194"/>
                  <a:pt x="602739" y="521557"/>
                  <a:pt x="622300" y="514350"/>
                </a:cubicBezTo>
                <a:cubicBezTo>
                  <a:pt x="704077" y="484222"/>
                  <a:pt x="666473" y="504397"/>
                  <a:pt x="749300" y="482600"/>
                </a:cubicBezTo>
                <a:cubicBezTo>
                  <a:pt x="768719" y="477490"/>
                  <a:pt x="786903" y="468149"/>
                  <a:pt x="806450" y="463550"/>
                </a:cubicBezTo>
                <a:cubicBezTo>
                  <a:pt x="823061" y="459641"/>
                  <a:pt x="840275" y="458956"/>
                  <a:pt x="857250" y="457200"/>
                </a:cubicBezTo>
                <a:lnTo>
                  <a:pt x="990600" y="444500"/>
                </a:lnTo>
                <a:lnTo>
                  <a:pt x="1149350" y="431800"/>
                </a:lnTo>
                <a:cubicBezTo>
                  <a:pt x="1301750" y="436033"/>
                  <a:pt x="1454381" y="435107"/>
                  <a:pt x="1606550" y="444500"/>
                </a:cubicBezTo>
                <a:cubicBezTo>
                  <a:pt x="1626592" y="445737"/>
                  <a:pt x="1644352" y="458176"/>
                  <a:pt x="1663700" y="463550"/>
                </a:cubicBezTo>
                <a:cubicBezTo>
                  <a:pt x="1720282" y="479267"/>
                  <a:pt x="1716381" y="468959"/>
                  <a:pt x="1765300" y="495300"/>
                </a:cubicBezTo>
                <a:cubicBezTo>
                  <a:pt x="1778739" y="502536"/>
                  <a:pt x="1791275" y="511428"/>
                  <a:pt x="1803400" y="520700"/>
                </a:cubicBezTo>
                <a:cubicBezTo>
                  <a:pt x="1827297" y="538974"/>
                  <a:pt x="1853991" y="554739"/>
                  <a:pt x="1873250" y="577850"/>
                </a:cubicBezTo>
                <a:cubicBezTo>
                  <a:pt x="1895199" y="604189"/>
                  <a:pt x="1919025" y="630858"/>
                  <a:pt x="1936750" y="660400"/>
                </a:cubicBezTo>
                <a:cubicBezTo>
                  <a:pt x="1959174" y="697774"/>
                  <a:pt x="1984063" y="734232"/>
                  <a:pt x="2000250" y="774700"/>
                </a:cubicBezTo>
                <a:cubicBezTo>
                  <a:pt x="2008717" y="795867"/>
                  <a:pt x="2018119" y="816683"/>
                  <a:pt x="2025650" y="838200"/>
                </a:cubicBezTo>
                <a:cubicBezTo>
                  <a:pt x="2043160" y="888230"/>
                  <a:pt x="2046218" y="908529"/>
                  <a:pt x="2057400" y="958850"/>
                </a:cubicBezTo>
                <a:cubicBezTo>
                  <a:pt x="2059517" y="980017"/>
                  <a:pt x="2061401" y="1001208"/>
                  <a:pt x="2063750" y="1022350"/>
                </a:cubicBezTo>
                <a:cubicBezTo>
                  <a:pt x="2065635" y="1039311"/>
                  <a:pt x="2070100" y="1056085"/>
                  <a:pt x="2070100" y="1073150"/>
                </a:cubicBezTo>
                <a:cubicBezTo>
                  <a:pt x="2070100" y="1088324"/>
                  <a:pt x="2065336" y="1185868"/>
                  <a:pt x="2057400" y="1219200"/>
                </a:cubicBezTo>
                <a:cubicBezTo>
                  <a:pt x="2050262" y="1249181"/>
                  <a:pt x="2037067" y="1277700"/>
                  <a:pt x="2032000" y="1308100"/>
                </a:cubicBezTo>
                <a:cubicBezTo>
                  <a:pt x="2029883" y="1320800"/>
                  <a:pt x="2029721" y="1333986"/>
                  <a:pt x="2025650" y="1346200"/>
                </a:cubicBezTo>
                <a:cubicBezTo>
                  <a:pt x="2015147" y="1377708"/>
                  <a:pt x="1976011" y="1432080"/>
                  <a:pt x="1955800" y="1447800"/>
                </a:cubicBezTo>
                <a:cubicBezTo>
                  <a:pt x="1936750" y="1462617"/>
                  <a:pt x="1915715" y="1475185"/>
                  <a:pt x="1898650" y="1492250"/>
                </a:cubicBezTo>
                <a:cubicBezTo>
                  <a:pt x="1890183" y="1500717"/>
                  <a:pt x="1883059" y="1510784"/>
                  <a:pt x="1873250" y="1517650"/>
                </a:cubicBezTo>
                <a:cubicBezTo>
                  <a:pt x="1852279" y="1532330"/>
                  <a:pt x="1821182" y="1541975"/>
                  <a:pt x="1797050" y="1549400"/>
                </a:cubicBezTo>
                <a:cubicBezTo>
                  <a:pt x="1782322" y="1553932"/>
                  <a:pt x="1767737" y="1559217"/>
                  <a:pt x="1752600" y="1562100"/>
                </a:cubicBezTo>
                <a:cubicBezTo>
                  <a:pt x="1723194" y="1567701"/>
                  <a:pt x="1663700" y="1574800"/>
                  <a:pt x="1663700" y="1574800"/>
                </a:cubicBezTo>
                <a:lnTo>
                  <a:pt x="1104900" y="1568450"/>
                </a:lnTo>
                <a:cubicBezTo>
                  <a:pt x="1080786" y="1567476"/>
                  <a:pt x="1058552" y="1554884"/>
                  <a:pt x="1035050" y="1549400"/>
                </a:cubicBezTo>
                <a:cubicBezTo>
                  <a:pt x="995027" y="1540061"/>
                  <a:pt x="953765" y="1535809"/>
                  <a:pt x="914400" y="1524000"/>
                </a:cubicBezTo>
                <a:cubicBezTo>
                  <a:pt x="855418" y="1506305"/>
                  <a:pt x="853719" y="1507347"/>
                  <a:pt x="800100" y="1485900"/>
                </a:cubicBezTo>
                <a:cubicBezTo>
                  <a:pt x="785133" y="1479913"/>
                  <a:pt x="769915" y="1474358"/>
                  <a:pt x="755650" y="1466850"/>
                </a:cubicBezTo>
                <a:cubicBezTo>
                  <a:pt x="729628" y="1453154"/>
                  <a:pt x="702412" y="1440770"/>
                  <a:pt x="679450" y="1422400"/>
                </a:cubicBezTo>
                <a:cubicBezTo>
                  <a:pt x="632793" y="1385074"/>
                  <a:pt x="614665" y="1374405"/>
                  <a:pt x="577850" y="1333500"/>
                </a:cubicBezTo>
                <a:cubicBezTo>
                  <a:pt x="545645" y="1297716"/>
                  <a:pt x="561604" y="1301008"/>
                  <a:pt x="533400" y="1244600"/>
                </a:cubicBezTo>
                <a:lnTo>
                  <a:pt x="520700" y="1219200"/>
                </a:lnTo>
                <a:cubicBezTo>
                  <a:pt x="518583" y="1208617"/>
                  <a:pt x="516691" y="1197986"/>
                  <a:pt x="514350" y="1187450"/>
                </a:cubicBezTo>
                <a:cubicBezTo>
                  <a:pt x="512457" y="1178931"/>
                  <a:pt x="508000" y="1170777"/>
                  <a:pt x="508000" y="1162050"/>
                </a:cubicBezTo>
                <a:cubicBezTo>
                  <a:pt x="508000" y="1136562"/>
                  <a:pt x="509152" y="1110802"/>
                  <a:pt x="514350" y="1085850"/>
                </a:cubicBezTo>
                <a:cubicBezTo>
                  <a:pt x="519811" y="1059639"/>
                  <a:pt x="527776" y="1033597"/>
                  <a:pt x="539750" y="1009650"/>
                </a:cubicBezTo>
                <a:cubicBezTo>
                  <a:pt x="557887" y="973376"/>
                  <a:pt x="559243" y="966726"/>
                  <a:pt x="584200" y="933450"/>
                </a:cubicBezTo>
                <a:cubicBezTo>
                  <a:pt x="594119" y="920225"/>
                  <a:pt x="604260" y="907040"/>
                  <a:pt x="615950" y="895350"/>
                </a:cubicBezTo>
                <a:cubicBezTo>
                  <a:pt x="627640" y="883660"/>
                  <a:pt x="640900" y="873619"/>
                  <a:pt x="654050" y="863600"/>
                </a:cubicBezTo>
                <a:cubicBezTo>
                  <a:pt x="701491" y="827455"/>
                  <a:pt x="744414" y="789768"/>
                  <a:pt x="800100" y="768350"/>
                </a:cubicBezTo>
                <a:cubicBezTo>
                  <a:pt x="837584" y="753933"/>
                  <a:pt x="876166" y="742540"/>
                  <a:pt x="914400" y="730250"/>
                </a:cubicBezTo>
                <a:cubicBezTo>
                  <a:pt x="935439" y="723488"/>
                  <a:pt x="957132" y="718752"/>
                  <a:pt x="977900" y="711200"/>
                </a:cubicBezTo>
                <a:cubicBezTo>
                  <a:pt x="1001183" y="702733"/>
                  <a:pt x="1023598" y="691320"/>
                  <a:pt x="1047750" y="685800"/>
                </a:cubicBezTo>
                <a:cubicBezTo>
                  <a:pt x="1144309" y="663729"/>
                  <a:pt x="1184679" y="661806"/>
                  <a:pt x="1270000" y="654050"/>
                </a:cubicBezTo>
                <a:cubicBezTo>
                  <a:pt x="1333500" y="658283"/>
                  <a:pt x="1397295" y="659314"/>
                  <a:pt x="1460500" y="666750"/>
                </a:cubicBezTo>
                <a:cubicBezTo>
                  <a:pt x="1469901" y="667856"/>
                  <a:pt x="1477250" y="675605"/>
                  <a:pt x="1485900" y="679450"/>
                </a:cubicBezTo>
                <a:cubicBezTo>
                  <a:pt x="1516568" y="693080"/>
                  <a:pt x="1521455" y="690241"/>
                  <a:pt x="1549400" y="711200"/>
                </a:cubicBezTo>
                <a:cubicBezTo>
                  <a:pt x="1556584" y="716588"/>
                  <a:pt x="1561632" y="724406"/>
                  <a:pt x="1568450" y="730250"/>
                </a:cubicBezTo>
                <a:cubicBezTo>
                  <a:pt x="1576485" y="737138"/>
                  <a:pt x="1586366" y="741816"/>
                  <a:pt x="1593850" y="749300"/>
                </a:cubicBezTo>
                <a:cubicBezTo>
                  <a:pt x="1609670" y="765120"/>
                  <a:pt x="1619858" y="788312"/>
                  <a:pt x="1631950" y="806450"/>
                </a:cubicBezTo>
                <a:cubicBezTo>
                  <a:pt x="1637821" y="815256"/>
                  <a:pt x="1645555" y="822775"/>
                  <a:pt x="1651000" y="831850"/>
                </a:cubicBezTo>
                <a:cubicBezTo>
                  <a:pt x="1664646" y="854593"/>
                  <a:pt x="1676299" y="882247"/>
                  <a:pt x="1682750" y="908050"/>
                </a:cubicBezTo>
                <a:cubicBezTo>
                  <a:pt x="1690655" y="939671"/>
                  <a:pt x="1693247" y="995916"/>
                  <a:pt x="1695450" y="1022350"/>
                </a:cubicBezTo>
                <a:cubicBezTo>
                  <a:pt x="1693333" y="1047750"/>
                  <a:pt x="1693290" y="1073409"/>
                  <a:pt x="1689100" y="1098550"/>
                </a:cubicBezTo>
                <a:cubicBezTo>
                  <a:pt x="1687360" y="1108988"/>
                  <a:pt x="1668970" y="1156981"/>
                  <a:pt x="1663700" y="1168400"/>
                </a:cubicBezTo>
                <a:cubicBezTo>
                  <a:pt x="1642241" y="1214893"/>
                  <a:pt x="1636953" y="1231323"/>
                  <a:pt x="1593850" y="1263650"/>
                </a:cubicBezTo>
                <a:cubicBezTo>
                  <a:pt x="1585383" y="1270000"/>
                  <a:pt x="1578121" y="1278402"/>
                  <a:pt x="1568450" y="1282700"/>
                </a:cubicBezTo>
                <a:cubicBezTo>
                  <a:pt x="1558587" y="1287083"/>
                  <a:pt x="1547283" y="1286933"/>
                  <a:pt x="1536700" y="1289050"/>
                </a:cubicBezTo>
                <a:cubicBezTo>
                  <a:pt x="1528233" y="1293283"/>
                  <a:pt x="1519950" y="1297905"/>
                  <a:pt x="1511300" y="1301750"/>
                </a:cubicBezTo>
                <a:cubicBezTo>
                  <a:pt x="1493255" y="1309770"/>
                  <a:pt x="1459671" y="1322181"/>
                  <a:pt x="1441450" y="1327150"/>
                </a:cubicBezTo>
                <a:cubicBezTo>
                  <a:pt x="1431037" y="1329990"/>
                  <a:pt x="1420283" y="1331383"/>
                  <a:pt x="1409700" y="1333500"/>
                </a:cubicBezTo>
                <a:cubicBezTo>
                  <a:pt x="1344083" y="1331383"/>
                  <a:pt x="1278286" y="1332456"/>
                  <a:pt x="1212850" y="1327150"/>
                </a:cubicBezTo>
                <a:cubicBezTo>
                  <a:pt x="1199507" y="1326068"/>
                  <a:pt x="1187331" y="1319025"/>
                  <a:pt x="1174750" y="1314450"/>
                </a:cubicBezTo>
                <a:cubicBezTo>
                  <a:pt x="1164038" y="1310555"/>
                  <a:pt x="1153416" y="1306379"/>
                  <a:pt x="1143000" y="1301750"/>
                </a:cubicBezTo>
                <a:cubicBezTo>
                  <a:pt x="1134350" y="1297905"/>
                  <a:pt x="1126463" y="1292374"/>
                  <a:pt x="1117600" y="1289050"/>
                </a:cubicBezTo>
                <a:cubicBezTo>
                  <a:pt x="1109428" y="1285986"/>
                  <a:pt x="1100667" y="1284817"/>
                  <a:pt x="1092200" y="1282700"/>
                </a:cubicBezTo>
                <a:cubicBezTo>
                  <a:pt x="1061056" y="1251556"/>
                  <a:pt x="1037350" y="1228999"/>
                  <a:pt x="1009650" y="1187450"/>
                </a:cubicBezTo>
                <a:lnTo>
                  <a:pt x="996950" y="1168400"/>
                </a:lnTo>
                <a:cubicBezTo>
                  <a:pt x="994833" y="1157817"/>
                  <a:pt x="994013" y="1146889"/>
                  <a:pt x="990600" y="1136650"/>
                </a:cubicBezTo>
                <a:cubicBezTo>
                  <a:pt x="987607" y="1127670"/>
                  <a:pt x="978490" y="1120698"/>
                  <a:pt x="977900" y="1111250"/>
                </a:cubicBezTo>
                <a:cubicBezTo>
                  <a:pt x="976310" y="1085812"/>
                  <a:pt x="979821" y="1060150"/>
                  <a:pt x="984250" y="1035050"/>
                </a:cubicBezTo>
                <a:cubicBezTo>
                  <a:pt x="986518" y="1022196"/>
                  <a:pt x="1007344" y="980206"/>
                  <a:pt x="1016000" y="971550"/>
                </a:cubicBezTo>
                <a:cubicBezTo>
                  <a:pt x="1024727" y="962823"/>
                  <a:pt x="1037284" y="959041"/>
                  <a:pt x="1047750" y="952500"/>
                </a:cubicBezTo>
                <a:cubicBezTo>
                  <a:pt x="1054222" y="948455"/>
                  <a:pt x="1059974" y="943213"/>
                  <a:pt x="1066800" y="939800"/>
                </a:cubicBezTo>
                <a:cubicBezTo>
                  <a:pt x="1079425" y="933488"/>
                  <a:pt x="1124795" y="917364"/>
                  <a:pt x="1136650" y="914400"/>
                </a:cubicBezTo>
                <a:cubicBezTo>
                  <a:pt x="1157591" y="909165"/>
                  <a:pt x="1179209" y="906935"/>
                  <a:pt x="1200150" y="901700"/>
                </a:cubicBezTo>
                <a:lnTo>
                  <a:pt x="1225550" y="895350"/>
                </a:lnTo>
                <a:cubicBezTo>
                  <a:pt x="1270000" y="897467"/>
                  <a:pt x="1314743" y="896180"/>
                  <a:pt x="1358900" y="901700"/>
                </a:cubicBezTo>
                <a:cubicBezTo>
                  <a:pt x="1366473" y="902647"/>
                  <a:pt x="1371124" y="910987"/>
                  <a:pt x="1377950" y="914400"/>
                </a:cubicBezTo>
                <a:cubicBezTo>
                  <a:pt x="1400954" y="925902"/>
                  <a:pt x="1430904" y="929972"/>
                  <a:pt x="1447800" y="952500"/>
                </a:cubicBezTo>
                <a:cubicBezTo>
                  <a:pt x="1490479" y="1009405"/>
                  <a:pt x="1474159" y="985688"/>
                  <a:pt x="1498600" y="1022350"/>
                </a:cubicBezTo>
                <a:cubicBezTo>
                  <a:pt x="1505159" y="1048584"/>
                  <a:pt x="1515665" y="1078083"/>
                  <a:pt x="1498600" y="1104900"/>
                </a:cubicBezTo>
                <a:cubicBezTo>
                  <a:pt x="1491413" y="1116194"/>
                  <a:pt x="1460500" y="1117600"/>
                  <a:pt x="1460500" y="1117600"/>
                </a:cubicBezTo>
                <a:cubicBezTo>
                  <a:pt x="1354138" y="1109418"/>
                  <a:pt x="1406761" y="1125845"/>
                  <a:pt x="1346200" y="1092200"/>
                </a:cubicBezTo>
                <a:cubicBezTo>
                  <a:pt x="1314613" y="1074652"/>
                  <a:pt x="1328603" y="1087303"/>
                  <a:pt x="1314450" y="107315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87761" y="1456783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4570095" y="-11430"/>
            <a:ext cx="4598670" cy="5175885"/>
          </a:xfrm>
          <a:custGeom>
            <a:avLst/>
            <a:gdLst>
              <a:gd name="connsiteX0" fmla="*/ 28575 w 4962525"/>
              <a:gd name="connsiteY0" fmla="*/ 38100 h 5591175"/>
              <a:gd name="connsiteX1" fmla="*/ 0 w 4962525"/>
              <a:gd name="connsiteY1" fmla="*/ 3895725 h 5591175"/>
              <a:gd name="connsiteX2" fmla="*/ 4676775 w 4962525"/>
              <a:gd name="connsiteY2" fmla="*/ 5591175 h 5591175"/>
              <a:gd name="connsiteX3" fmla="*/ 4962525 w 4962525"/>
              <a:gd name="connsiteY3" fmla="*/ 0 h 5591175"/>
              <a:gd name="connsiteX4" fmla="*/ 85725 w 4962525"/>
              <a:gd name="connsiteY4" fmla="*/ 57150 h 5591175"/>
              <a:gd name="connsiteX0" fmla="*/ 0 w 4962525"/>
              <a:gd name="connsiteY0" fmla="*/ 3895725 h 5591175"/>
              <a:gd name="connsiteX1" fmla="*/ 4676775 w 4962525"/>
              <a:gd name="connsiteY1" fmla="*/ 5591175 h 5591175"/>
              <a:gd name="connsiteX2" fmla="*/ 4962525 w 4962525"/>
              <a:gd name="connsiteY2" fmla="*/ 0 h 5591175"/>
              <a:gd name="connsiteX3" fmla="*/ 85725 w 4962525"/>
              <a:gd name="connsiteY3" fmla="*/ 57150 h 5591175"/>
              <a:gd name="connsiteX0" fmla="*/ 0 w 4962525"/>
              <a:gd name="connsiteY0" fmla="*/ 3895725 h 5591175"/>
              <a:gd name="connsiteX1" fmla="*/ 4676775 w 4962525"/>
              <a:gd name="connsiteY1" fmla="*/ 5591175 h 5591175"/>
              <a:gd name="connsiteX2" fmla="*/ 4962525 w 4962525"/>
              <a:gd name="connsiteY2" fmla="*/ 0 h 5591175"/>
              <a:gd name="connsiteX3" fmla="*/ 116205 w 4962525"/>
              <a:gd name="connsiteY3" fmla="*/ 194310 h 5591175"/>
              <a:gd name="connsiteX0" fmla="*/ 0 w 4676775"/>
              <a:gd name="connsiteY0" fmla="*/ 3743325 h 5438775"/>
              <a:gd name="connsiteX1" fmla="*/ 4676775 w 4676775"/>
              <a:gd name="connsiteY1" fmla="*/ 5438775 h 5438775"/>
              <a:gd name="connsiteX2" fmla="*/ 4490085 w 4676775"/>
              <a:gd name="connsiteY2" fmla="*/ 0 h 5438775"/>
              <a:gd name="connsiteX3" fmla="*/ 116205 w 4676775"/>
              <a:gd name="connsiteY3" fmla="*/ 41910 h 5438775"/>
              <a:gd name="connsiteX0" fmla="*/ 0 w 4493895"/>
              <a:gd name="connsiteY0" fmla="*/ 3743325 h 5385435"/>
              <a:gd name="connsiteX1" fmla="*/ 4493895 w 4493895"/>
              <a:gd name="connsiteY1" fmla="*/ 5385435 h 5385435"/>
              <a:gd name="connsiteX2" fmla="*/ 4490085 w 4493895"/>
              <a:gd name="connsiteY2" fmla="*/ 0 h 5385435"/>
              <a:gd name="connsiteX3" fmla="*/ 116205 w 4493895"/>
              <a:gd name="connsiteY3" fmla="*/ 41910 h 5385435"/>
              <a:gd name="connsiteX0" fmla="*/ 0 w 4539615"/>
              <a:gd name="connsiteY0" fmla="*/ 3743325 h 5393055"/>
              <a:gd name="connsiteX1" fmla="*/ 4539615 w 4539615"/>
              <a:gd name="connsiteY1" fmla="*/ 5393055 h 5393055"/>
              <a:gd name="connsiteX2" fmla="*/ 4490085 w 4539615"/>
              <a:gd name="connsiteY2" fmla="*/ 0 h 5393055"/>
              <a:gd name="connsiteX3" fmla="*/ 116205 w 4539615"/>
              <a:gd name="connsiteY3" fmla="*/ 41910 h 5393055"/>
              <a:gd name="connsiteX0" fmla="*/ 0 w 4539615"/>
              <a:gd name="connsiteY0" fmla="*/ 3701415 h 5351145"/>
              <a:gd name="connsiteX1" fmla="*/ 4539615 w 4539615"/>
              <a:gd name="connsiteY1" fmla="*/ 5351145 h 5351145"/>
              <a:gd name="connsiteX2" fmla="*/ 4528185 w 4539615"/>
              <a:gd name="connsiteY2" fmla="*/ 179070 h 5351145"/>
              <a:gd name="connsiteX3" fmla="*/ 116205 w 4539615"/>
              <a:gd name="connsiteY3" fmla="*/ 0 h 5351145"/>
              <a:gd name="connsiteX0" fmla="*/ 0 w 4539615"/>
              <a:gd name="connsiteY0" fmla="*/ 3522345 h 5172075"/>
              <a:gd name="connsiteX1" fmla="*/ 4539615 w 4539615"/>
              <a:gd name="connsiteY1" fmla="*/ 5172075 h 5172075"/>
              <a:gd name="connsiteX2" fmla="*/ 4528185 w 4539615"/>
              <a:gd name="connsiteY2" fmla="*/ 0 h 5172075"/>
              <a:gd name="connsiteX3" fmla="*/ 123825 w 4539615"/>
              <a:gd name="connsiteY3" fmla="*/ 11430 h 5172075"/>
              <a:gd name="connsiteX0" fmla="*/ 0 w 4539615"/>
              <a:gd name="connsiteY0" fmla="*/ 3522345 h 5172075"/>
              <a:gd name="connsiteX1" fmla="*/ 4539615 w 4539615"/>
              <a:gd name="connsiteY1" fmla="*/ 5172075 h 5172075"/>
              <a:gd name="connsiteX2" fmla="*/ 4528185 w 4539615"/>
              <a:gd name="connsiteY2" fmla="*/ 0 h 5172075"/>
              <a:gd name="connsiteX3" fmla="*/ 17145 w 4539615"/>
              <a:gd name="connsiteY3" fmla="*/ 11430 h 5172075"/>
              <a:gd name="connsiteX0" fmla="*/ 59055 w 4598670"/>
              <a:gd name="connsiteY0" fmla="*/ 3526155 h 5175885"/>
              <a:gd name="connsiteX1" fmla="*/ 4598670 w 4598670"/>
              <a:gd name="connsiteY1" fmla="*/ 5175885 h 5175885"/>
              <a:gd name="connsiteX2" fmla="*/ 4587240 w 4598670"/>
              <a:gd name="connsiteY2" fmla="*/ 3810 h 5175885"/>
              <a:gd name="connsiteX3" fmla="*/ 0 w 4598670"/>
              <a:gd name="connsiteY3" fmla="*/ 0 h 517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670" h="5175885">
                <a:moveTo>
                  <a:pt x="59055" y="3526155"/>
                </a:moveTo>
                <a:lnTo>
                  <a:pt x="4598670" y="5175885"/>
                </a:lnTo>
                <a:lnTo>
                  <a:pt x="4587240" y="3810"/>
                </a:lnTo>
                <a:lnTo>
                  <a:pt x="0" y="0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-57149" y="-45720"/>
            <a:ext cx="4815840" cy="4389120"/>
          </a:xfrm>
          <a:custGeom>
            <a:avLst/>
            <a:gdLst>
              <a:gd name="connsiteX0" fmla="*/ 1838325 w 4838700"/>
              <a:gd name="connsiteY0" fmla="*/ 4533900 h 4533900"/>
              <a:gd name="connsiteX1" fmla="*/ 28575 w 4838700"/>
              <a:gd name="connsiteY1" fmla="*/ 4257675 h 4533900"/>
              <a:gd name="connsiteX2" fmla="*/ 0 w 4838700"/>
              <a:gd name="connsiteY2" fmla="*/ 76200 h 4533900"/>
              <a:gd name="connsiteX3" fmla="*/ 4838700 w 4838700"/>
              <a:gd name="connsiteY3" fmla="*/ 0 h 4533900"/>
              <a:gd name="connsiteX4" fmla="*/ 4838700 w 4838700"/>
              <a:gd name="connsiteY4" fmla="*/ 3590925 h 4533900"/>
              <a:gd name="connsiteX5" fmla="*/ 1771650 w 4838700"/>
              <a:gd name="connsiteY5" fmla="*/ 4505325 h 4533900"/>
              <a:gd name="connsiteX0" fmla="*/ 1838325 w 4853940"/>
              <a:gd name="connsiteY0" fmla="*/ 4457700 h 4457700"/>
              <a:gd name="connsiteX1" fmla="*/ 28575 w 4853940"/>
              <a:gd name="connsiteY1" fmla="*/ 4181475 h 4457700"/>
              <a:gd name="connsiteX2" fmla="*/ 0 w 4853940"/>
              <a:gd name="connsiteY2" fmla="*/ 0 h 4457700"/>
              <a:gd name="connsiteX3" fmla="*/ 4853940 w 4853940"/>
              <a:gd name="connsiteY3" fmla="*/ 99060 h 4457700"/>
              <a:gd name="connsiteX4" fmla="*/ 4838700 w 4853940"/>
              <a:gd name="connsiteY4" fmla="*/ 3514725 h 4457700"/>
              <a:gd name="connsiteX5" fmla="*/ 1771650 w 4853940"/>
              <a:gd name="connsiteY5" fmla="*/ 4429125 h 4457700"/>
              <a:gd name="connsiteX0" fmla="*/ 1809750 w 4825365"/>
              <a:gd name="connsiteY0" fmla="*/ 4389120 h 4389120"/>
              <a:gd name="connsiteX1" fmla="*/ 0 w 4825365"/>
              <a:gd name="connsiteY1" fmla="*/ 4112895 h 4389120"/>
              <a:gd name="connsiteX2" fmla="*/ 9525 w 4825365"/>
              <a:gd name="connsiteY2" fmla="*/ 0 h 4389120"/>
              <a:gd name="connsiteX3" fmla="*/ 4825365 w 4825365"/>
              <a:gd name="connsiteY3" fmla="*/ 30480 h 4389120"/>
              <a:gd name="connsiteX4" fmla="*/ 4810125 w 4825365"/>
              <a:gd name="connsiteY4" fmla="*/ 3446145 h 4389120"/>
              <a:gd name="connsiteX5" fmla="*/ 1743075 w 4825365"/>
              <a:gd name="connsiteY5" fmla="*/ 4360545 h 4389120"/>
              <a:gd name="connsiteX0" fmla="*/ 1800225 w 4815840"/>
              <a:gd name="connsiteY0" fmla="*/ 4389120 h 4389120"/>
              <a:gd name="connsiteX1" fmla="*/ 28575 w 4815840"/>
              <a:gd name="connsiteY1" fmla="*/ 4112895 h 4389120"/>
              <a:gd name="connsiteX2" fmla="*/ 0 w 4815840"/>
              <a:gd name="connsiteY2" fmla="*/ 0 h 4389120"/>
              <a:gd name="connsiteX3" fmla="*/ 4815840 w 4815840"/>
              <a:gd name="connsiteY3" fmla="*/ 30480 h 4389120"/>
              <a:gd name="connsiteX4" fmla="*/ 4800600 w 4815840"/>
              <a:gd name="connsiteY4" fmla="*/ 3446145 h 4389120"/>
              <a:gd name="connsiteX5" fmla="*/ 1733550 w 4815840"/>
              <a:gd name="connsiteY5" fmla="*/ 4360545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5840" h="4389120">
                <a:moveTo>
                  <a:pt x="1800225" y="4389120"/>
                </a:moveTo>
                <a:lnTo>
                  <a:pt x="28575" y="4112895"/>
                </a:lnTo>
                <a:lnTo>
                  <a:pt x="0" y="0"/>
                </a:lnTo>
                <a:lnTo>
                  <a:pt x="4815840" y="30480"/>
                </a:lnTo>
                <a:lnTo>
                  <a:pt x="4800600" y="3446145"/>
                </a:lnTo>
                <a:lnTo>
                  <a:pt x="1733550" y="4360545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57005" y="1132250"/>
            <a:ext cx="7156983" cy="4119075"/>
          </a:xfrm>
          <a:custGeom>
            <a:avLst/>
            <a:gdLst>
              <a:gd name="connsiteX0" fmla="*/ 809845 w 7156983"/>
              <a:gd name="connsiteY0" fmla="*/ 3706450 h 4119075"/>
              <a:gd name="connsiteX1" fmla="*/ 220 w 7156983"/>
              <a:gd name="connsiteY1" fmla="*/ 2925400 h 4119075"/>
              <a:gd name="connsiteX2" fmla="*/ 876520 w 7156983"/>
              <a:gd name="connsiteY2" fmla="*/ 1563325 h 4119075"/>
              <a:gd name="connsiteX3" fmla="*/ 571720 w 7156983"/>
              <a:gd name="connsiteY3" fmla="*/ 772750 h 4119075"/>
              <a:gd name="connsiteX4" fmla="*/ 2295745 w 7156983"/>
              <a:gd name="connsiteY4" fmla="*/ 1225 h 4119075"/>
              <a:gd name="connsiteX5" fmla="*/ 3562570 w 7156983"/>
              <a:gd name="connsiteY5" fmla="*/ 582250 h 4119075"/>
              <a:gd name="connsiteX6" fmla="*/ 5096095 w 7156983"/>
              <a:gd name="connsiteY6" fmla="*/ 106000 h 4119075"/>
              <a:gd name="connsiteX7" fmla="*/ 7067770 w 7156983"/>
              <a:gd name="connsiteY7" fmla="*/ 944200 h 4119075"/>
              <a:gd name="connsiteX8" fmla="*/ 6829645 w 7156983"/>
              <a:gd name="connsiteY8" fmla="*/ 2287225 h 4119075"/>
              <a:gd name="connsiteX9" fmla="*/ 6924895 w 7156983"/>
              <a:gd name="connsiteY9" fmla="*/ 3639775 h 4119075"/>
              <a:gd name="connsiteX10" fmla="*/ 4000720 w 7156983"/>
              <a:gd name="connsiteY10" fmla="*/ 3820750 h 4119075"/>
              <a:gd name="connsiteX11" fmla="*/ 2552920 w 7156983"/>
              <a:gd name="connsiteY11" fmla="*/ 4116025 h 4119075"/>
              <a:gd name="connsiteX12" fmla="*/ 619345 w 7156983"/>
              <a:gd name="connsiteY12" fmla="*/ 3620725 h 41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6983" h="4119075">
                <a:moveTo>
                  <a:pt x="809845" y="3706450"/>
                </a:moveTo>
                <a:cubicBezTo>
                  <a:pt x="399476" y="3494518"/>
                  <a:pt x="-10892" y="3282587"/>
                  <a:pt x="220" y="2925400"/>
                </a:cubicBezTo>
                <a:cubicBezTo>
                  <a:pt x="11332" y="2568213"/>
                  <a:pt x="781270" y="1922100"/>
                  <a:pt x="876520" y="1563325"/>
                </a:cubicBezTo>
                <a:cubicBezTo>
                  <a:pt x="971770" y="1204550"/>
                  <a:pt x="335182" y="1033100"/>
                  <a:pt x="571720" y="772750"/>
                </a:cubicBezTo>
                <a:cubicBezTo>
                  <a:pt x="808257" y="512400"/>
                  <a:pt x="1797270" y="32975"/>
                  <a:pt x="2295745" y="1225"/>
                </a:cubicBezTo>
                <a:cubicBezTo>
                  <a:pt x="2794220" y="-30525"/>
                  <a:pt x="3095845" y="564788"/>
                  <a:pt x="3562570" y="582250"/>
                </a:cubicBezTo>
                <a:cubicBezTo>
                  <a:pt x="4029295" y="599712"/>
                  <a:pt x="4511895" y="45675"/>
                  <a:pt x="5096095" y="106000"/>
                </a:cubicBezTo>
                <a:cubicBezTo>
                  <a:pt x="5680295" y="166325"/>
                  <a:pt x="6778845" y="580663"/>
                  <a:pt x="7067770" y="944200"/>
                </a:cubicBezTo>
                <a:cubicBezTo>
                  <a:pt x="7356695" y="1307737"/>
                  <a:pt x="6853457" y="1837963"/>
                  <a:pt x="6829645" y="2287225"/>
                </a:cubicBezTo>
                <a:cubicBezTo>
                  <a:pt x="6805833" y="2736487"/>
                  <a:pt x="7396383" y="3384187"/>
                  <a:pt x="6924895" y="3639775"/>
                </a:cubicBezTo>
                <a:cubicBezTo>
                  <a:pt x="6453408" y="3895363"/>
                  <a:pt x="4729382" y="3741375"/>
                  <a:pt x="4000720" y="3820750"/>
                </a:cubicBezTo>
                <a:cubicBezTo>
                  <a:pt x="3272058" y="3900125"/>
                  <a:pt x="3116483" y="4149363"/>
                  <a:pt x="2552920" y="4116025"/>
                </a:cubicBezTo>
                <a:cubicBezTo>
                  <a:pt x="1989358" y="4082688"/>
                  <a:pt x="1304351" y="3851706"/>
                  <a:pt x="619345" y="3620725"/>
                </a:cubicBezTo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853324" y="3063240"/>
            <a:ext cx="1089776" cy="1371600"/>
          </a:xfrm>
          <a:custGeom>
            <a:avLst/>
            <a:gdLst>
              <a:gd name="connsiteX0" fmla="*/ 1089776 w 1089776"/>
              <a:gd name="connsiteY0" fmla="*/ 0 h 1371600"/>
              <a:gd name="connsiteX1" fmla="*/ 525896 w 1089776"/>
              <a:gd name="connsiteY1" fmla="*/ 30480 h 1371600"/>
              <a:gd name="connsiteX2" fmla="*/ 182996 w 1089776"/>
              <a:gd name="connsiteY2" fmla="*/ 38100 h 1371600"/>
              <a:gd name="connsiteX3" fmla="*/ 38216 w 1089776"/>
              <a:gd name="connsiteY3" fmla="*/ 266700 h 1371600"/>
              <a:gd name="connsiteX4" fmla="*/ 116 w 1089776"/>
              <a:gd name="connsiteY4" fmla="*/ 647700 h 1371600"/>
              <a:gd name="connsiteX5" fmla="*/ 45836 w 1089776"/>
              <a:gd name="connsiteY5" fmla="*/ 1120140 h 1371600"/>
              <a:gd name="connsiteX6" fmla="*/ 129656 w 1089776"/>
              <a:gd name="connsiteY6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776" h="1371600">
                <a:moveTo>
                  <a:pt x="1089776" y="0"/>
                </a:moveTo>
                <a:lnTo>
                  <a:pt x="525896" y="30480"/>
                </a:lnTo>
                <a:cubicBezTo>
                  <a:pt x="374766" y="36830"/>
                  <a:pt x="264276" y="-1270"/>
                  <a:pt x="182996" y="38100"/>
                </a:cubicBezTo>
                <a:cubicBezTo>
                  <a:pt x="101716" y="77470"/>
                  <a:pt x="68696" y="165100"/>
                  <a:pt x="38216" y="266700"/>
                </a:cubicBezTo>
                <a:cubicBezTo>
                  <a:pt x="7736" y="368300"/>
                  <a:pt x="-1154" y="505460"/>
                  <a:pt x="116" y="647700"/>
                </a:cubicBezTo>
                <a:cubicBezTo>
                  <a:pt x="1386" y="789940"/>
                  <a:pt x="24246" y="999490"/>
                  <a:pt x="45836" y="1120140"/>
                </a:cubicBezTo>
                <a:cubicBezTo>
                  <a:pt x="67426" y="1240790"/>
                  <a:pt x="98541" y="1306195"/>
                  <a:pt x="129656" y="137160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810000" y="2362200"/>
            <a:ext cx="3035300" cy="1866900"/>
          </a:xfrm>
          <a:custGeom>
            <a:avLst/>
            <a:gdLst>
              <a:gd name="connsiteX0" fmla="*/ 0 w 3035300"/>
              <a:gd name="connsiteY0" fmla="*/ 1854200 h 1866900"/>
              <a:gd name="connsiteX1" fmla="*/ 3035300 w 3035300"/>
              <a:gd name="connsiteY1" fmla="*/ 1828800 h 1866900"/>
              <a:gd name="connsiteX2" fmla="*/ 1968500 w 3035300"/>
              <a:gd name="connsiteY2" fmla="*/ 0 h 1866900"/>
              <a:gd name="connsiteX3" fmla="*/ 241300 w 3035300"/>
              <a:gd name="connsiteY3" fmla="*/ 698500 h 1866900"/>
              <a:gd name="connsiteX4" fmla="*/ 76200 w 3035300"/>
              <a:gd name="connsiteY4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5300" h="1866900">
                <a:moveTo>
                  <a:pt x="0" y="1854200"/>
                </a:moveTo>
                <a:lnTo>
                  <a:pt x="3035300" y="1828800"/>
                </a:lnTo>
                <a:lnTo>
                  <a:pt x="1968500" y="0"/>
                </a:lnTo>
                <a:lnTo>
                  <a:pt x="241300" y="698500"/>
                </a:lnTo>
                <a:lnTo>
                  <a:pt x="76200" y="18669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D:\Документы\46_Коми_Конференция\Фотки\НЕЙРОСЕТЬ\ЧБтеремо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4" y="1017815"/>
            <a:ext cx="3672408" cy="367240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6365" flipH="1">
            <a:off x="6785843" y="2552554"/>
            <a:ext cx="208433" cy="31467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:\Документы\46_Коми_Конференция\Фотки\НЕЙРОСЕТЬ\петушок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/>
          <a:stretch/>
        </p:blipFill>
        <p:spPr bwMode="auto">
          <a:xfrm>
            <a:off x="6442951" y="2729537"/>
            <a:ext cx="1682515" cy="241489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D:\Документы\46_Коми_Конференция\Фотки\НЕЙРОСЕТЬ\медведь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02" y="1885492"/>
            <a:ext cx="2492203" cy="249220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1106092" y="3338825"/>
            <a:ext cx="1115410" cy="1608408"/>
          </a:xfrm>
          <a:custGeom>
            <a:avLst/>
            <a:gdLst>
              <a:gd name="connsiteX0" fmla="*/ 0 w 1379220"/>
              <a:gd name="connsiteY0" fmla="*/ 1988820 h 1988820"/>
              <a:gd name="connsiteX1" fmla="*/ 403860 w 1379220"/>
              <a:gd name="connsiteY1" fmla="*/ 441960 h 1988820"/>
              <a:gd name="connsiteX2" fmla="*/ 708660 w 1379220"/>
              <a:gd name="connsiteY2" fmla="*/ 0 h 1988820"/>
              <a:gd name="connsiteX3" fmla="*/ 998220 w 1379220"/>
              <a:gd name="connsiteY3" fmla="*/ 198120 h 1988820"/>
              <a:gd name="connsiteX4" fmla="*/ 1303020 w 1379220"/>
              <a:gd name="connsiteY4" fmla="*/ 830580 h 1988820"/>
              <a:gd name="connsiteX5" fmla="*/ 1303020 w 1379220"/>
              <a:gd name="connsiteY5" fmla="*/ 914400 h 1988820"/>
              <a:gd name="connsiteX6" fmla="*/ 1379220 w 1379220"/>
              <a:gd name="connsiteY6" fmla="*/ 1623060 h 1988820"/>
              <a:gd name="connsiteX7" fmla="*/ 83820 w 1379220"/>
              <a:gd name="connsiteY7" fmla="*/ 1958340 h 198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9220" h="1988820">
                <a:moveTo>
                  <a:pt x="0" y="1988820"/>
                </a:moveTo>
                <a:lnTo>
                  <a:pt x="403860" y="441960"/>
                </a:lnTo>
                <a:lnTo>
                  <a:pt x="708660" y="0"/>
                </a:lnTo>
                <a:lnTo>
                  <a:pt x="998220" y="198120"/>
                </a:lnTo>
                <a:lnTo>
                  <a:pt x="1303020" y="830580"/>
                </a:lnTo>
                <a:lnTo>
                  <a:pt x="1303020" y="914400"/>
                </a:lnTo>
                <a:lnTo>
                  <a:pt x="1379220" y="1623060"/>
                </a:lnTo>
                <a:lnTo>
                  <a:pt x="83820" y="195834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D:\Документы\46_Коми_Конференция\Фотки\НЕЙРОСЕТЬ\волк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8" y="3061198"/>
            <a:ext cx="2096448" cy="209644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2974096" y="3191696"/>
            <a:ext cx="801123" cy="1405816"/>
          </a:xfrm>
          <a:custGeom>
            <a:avLst/>
            <a:gdLst>
              <a:gd name="connsiteX0" fmla="*/ 447675 w 990600"/>
              <a:gd name="connsiteY0" fmla="*/ 438150 h 1738312"/>
              <a:gd name="connsiteX1" fmla="*/ 338137 w 990600"/>
              <a:gd name="connsiteY1" fmla="*/ 242887 h 1738312"/>
              <a:gd name="connsiteX2" fmla="*/ 319087 w 990600"/>
              <a:gd name="connsiteY2" fmla="*/ 0 h 1738312"/>
              <a:gd name="connsiteX3" fmla="*/ 495300 w 990600"/>
              <a:gd name="connsiteY3" fmla="*/ 119062 h 1738312"/>
              <a:gd name="connsiteX4" fmla="*/ 657225 w 990600"/>
              <a:gd name="connsiteY4" fmla="*/ 447675 h 1738312"/>
              <a:gd name="connsiteX5" fmla="*/ 838200 w 990600"/>
              <a:gd name="connsiteY5" fmla="*/ 585787 h 1738312"/>
              <a:gd name="connsiteX6" fmla="*/ 842962 w 990600"/>
              <a:gd name="connsiteY6" fmla="*/ 642937 h 1738312"/>
              <a:gd name="connsiteX7" fmla="*/ 990600 w 990600"/>
              <a:gd name="connsiteY7" fmla="*/ 1309687 h 1738312"/>
              <a:gd name="connsiteX8" fmla="*/ 671512 w 990600"/>
              <a:gd name="connsiteY8" fmla="*/ 1652587 h 1738312"/>
              <a:gd name="connsiteX9" fmla="*/ 0 w 990600"/>
              <a:gd name="connsiteY9" fmla="*/ 1738312 h 1738312"/>
              <a:gd name="connsiteX10" fmla="*/ 152400 w 990600"/>
              <a:gd name="connsiteY10" fmla="*/ 1304925 h 1738312"/>
              <a:gd name="connsiteX11" fmla="*/ 304800 w 990600"/>
              <a:gd name="connsiteY11" fmla="*/ 1214437 h 1738312"/>
              <a:gd name="connsiteX12" fmla="*/ 390525 w 990600"/>
              <a:gd name="connsiteY12" fmla="*/ 1052512 h 1738312"/>
              <a:gd name="connsiteX13" fmla="*/ 466725 w 990600"/>
              <a:gd name="connsiteY13" fmla="*/ 819150 h 1738312"/>
              <a:gd name="connsiteX14" fmla="*/ 552450 w 990600"/>
              <a:gd name="connsiteY14" fmla="*/ 709612 h 1738312"/>
              <a:gd name="connsiteX15" fmla="*/ 561975 w 990600"/>
              <a:gd name="connsiteY15" fmla="*/ 538162 h 1738312"/>
              <a:gd name="connsiteX16" fmla="*/ 447675 w 990600"/>
              <a:gd name="connsiteY16" fmla="*/ 438150 h 173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0600" h="1738312">
                <a:moveTo>
                  <a:pt x="447675" y="438150"/>
                </a:moveTo>
                <a:lnTo>
                  <a:pt x="338137" y="242887"/>
                </a:lnTo>
                <a:lnTo>
                  <a:pt x="319087" y="0"/>
                </a:lnTo>
                <a:lnTo>
                  <a:pt x="495300" y="119062"/>
                </a:lnTo>
                <a:lnTo>
                  <a:pt x="657225" y="447675"/>
                </a:lnTo>
                <a:lnTo>
                  <a:pt x="838200" y="585787"/>
                </a:lnTo>
                <a:lnTo>
                  <a:pt x="842962" y="642937"/>
                </a:lnTo>
                <a:lnTo>
                  <a:pt x="990600" y="1309687"/>
                </a:lnTo>
                <a:lnTo>
                  <a:pt x="671512" y="1652587"/>
                </a:lnTo>
                <a:lnTo>
                  <a:pt x="0" y="1738312"/>
                </a:lnTo>
                <a:lnTo>
                  <a:pt x="152400" y="1304925"/>
                </a:lnTo>
                <a:lnTo>
                  <a:pt x="304800" y="1214437"/>
                </a:lnTo>
                <a:lnTo>
                  <a:pt x="390525" y="1052512"/>
                </a:lnTo>
                <a:lnTo>
                  <a:pt x="466725" y="819150"/>
                </a:lnTo>
                <a:lnTo>
                  <a:pt x="552450" y="709612"/>
                </a:lnTo>
                <a:lnTo>
                  <a:pt x="561975" y="538162"/>
                </a:lnTo>
                <a:lnTo>
                  <a:pt x="447675" y="438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D:\Документы\46_Коми_Конференция\Фотки\НЕЙРОСЕТЬ\заяц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85" y="3139438"/>
            <a:ext cx="2021604" cy="202160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180676" y="3938897"/>
            <a:ext cx="1305676" cy="1251754"/>
          </a:xfrm>
          <a:custGeom>
            <a:avLst/>
            <a:gdLst>
              <a:gd name="connsiteX0" fmla="*/ 833437 w 1614487"/>
              <a:gd name="connsiteY0" fmla="*/ 0 h 1547812"/>
              <a:gd name="connsiteX1" fmla="*/ 695325 w 1614487"/>
              <a:gd name="connsiteY1" fmla="*/ 14287 h 1547812"/>
              <a:gd name="connsiteX2" fmla="*/ 623887 w 1614487"/>
              <a:gd name="connsiteY2" fmla="*/ 66675 h 1547812"/>
              <a:gd name="connsiteX3" fmla="*/ 585787 w 1614487"/>
              <a:gd name="connsiteY3" fmla="*/ 90487 h 1547812"/>
              <a:gd name="connsiteX4" fmla="*/ 552450 w 1614487"/>
              <a:gd name="connsiteY4" fmla="*/ 195262 h 1547812"/>
              <a:gd name="connsiteX5" fmla="*/ 490537 w 1614487"/>
              <a:gd name="connsiteY5" fmla="*/ 233362 h 1547812"/>
              <a:gd name="connsiteX6" fmla="*/ 457200 w 1614487"/>
              <a:gd name="connsiteY6" fmla="*/ 381000 h 1547812"/>
              <a:gd name="connsiteX7" fmla="*/ 461962 w 1614487"/>
              <a:gd name="connsiteY7" fmla="*/ 442912 h 1547812"/>
              <a:gd name="connsiteX8" fmla="*/ 442912 w 1614487"/>
              <a:gd name="connsiteY8" fmla="*/ 561975 h 1547812"/>
              <a:gd name="connsiteX9" fmla="*/ 381000 w 1614487"/>
              <a:gd name="connsiteY9" fmla="*/ 585787 h 1547812"/>
              <a:gd name="connsiteX10" fmla="*/ 185737 w 1614487"/>
              <a:gd name="connsiteY10" fmla="*/ 857250 h 1547812"/>
              <a:gd name="connsiteX11" fmla="*/ 0 w 1614487"/>
              <a:gd name="connsiteY11" fmla="*/ 1123950 h 1547812"/>
              <a:gd name="connsiteX12" fmla="*/ 19050 w 1614487"/>
              <a:gd name="connsiteY12" fmla="*/ 1347787 h 1547812"/>
              <a:gd name="connsiteX13" fmla="*/ 4762 w 1614487"/>
              <a:gd name="connsiteY13" fmla="*/ 1514475 h 1547812"/>
              <a:gd name="connsiteX14" fmla="*/ 1614487 w 1614487"/>
              <a:gd name="connsiteY14" fmla="*/ 1547812 h 1547812"/>
              <a:gd name="connsiteX15" fmla="*/ 1562100 w 1614487"/>
              <a:gd name="connsiteY15" fmla="*/ 1209675 h 1547812"/>
              <a:gd name="connsiteX16" fmla="*/ 1514475 w 1614487"/>
              <a:gd name="connsiteY16" fmla="*/ 895350 h 1547812"/>
              <a:gd name="connsiteX17" fmla="*/ 1376362 w 1614487"/>
              <a:gd name="connsiteY17" fmla="*/ 685800 h 1547812"/>
              <a:gd name="connsiteX18" fmla="*/ 1109662 w 1614487"/>
              <a:gd name="connsiteY18" fmla="*/ 352425 h 1547812"/>
              <a:gd name="connsiteX19" fmla="*/ 1033462 w 1614487"/>
              <a:gd name="connsiteY19" fmla="*/ 109537 h 1547812"/>
              <a:gd name="connsiteX20" fmla="*/ 833437 w 1614487"/>
              <a:gd name="connsiteY20" fmla="*/ 0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4487" h="1547812">
                <a:moveTo>
                  <a:pt x="833437" y="0"/>
                </a:moveTo>
                <a:lnTo>
                  <a:pt x="695325" y="14287"/>
                </a:lnTo>
                <a:lnTo>
                  <a:pt x="623887" y="66675"/>
                </a:lnTo>
                <a:lnTo>
                  <a:pt x="585787" y="90487"/>
                </a:lnTo>
                <a:lnTo>
                  <a:pt x="552450" y="195262"/>
                </a:lnTo>
                <a:lnTo>
                  <a:pt x="490537" y="233362"/>
                </a:lnTo>
                <a:lnTo>
                  <a:pt x="457200" y="381000"/>
                </a:lnTo>
                <a:cubicBezTo>
                  <a:pt x="462249" y="436549"/>
                  <a:pt x="461962" y="415853"/>
                  <a:pt x="461962" y="442912"/>
                </a:cubicBezTo>
                <a:lnTo>
                  <a:pt x="442912" y="561975"/>
                </a:lnTo>
                <a:lnTo>
                  <a:pt x="381000" y="585787"/>
                </a:lnTo>
                <a:lnTo>
                  <a:pt x="185737" y="857250"/>
                </a:lnTo>
                <a:lnTo>
                  <a:pt x="0" y="1123950"/>
                </a:lnTo>
                <a:lnTo>
                  <a:pt x="19050" y="1347787"/>
                </a:lnTo>
                <a:lnTo>
                  <a:pt x="4762" y="1514475"/>
                </a:lnTo>
                <a:lnTo>
                  <a:pt x="1614487" y="1547812"/>
                </a:lnTo>
                <a:lnTo>
                  <a:pt x="1562100" y="1209675"/>
                </a:lnTo>
                <a:lnTo>
                  <a:pt x="1514475" y="895350"/>
                </a:lnTo>
                <a:lnTo>
                  <a:pt x="1376362" y="685800"/>
                </a:lnTo>
                <a:lnTo>
                  <a:pt x="1109662" y="352425"/>
                </a:lnTo>
                <a:lnTo>
                  <a:pt x="1033462" y="109537"/>
                </a:lnTo>
                <a:lnTo>
                  <a:pt x="8334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D:\Документы\46_Коми_Конференция\Фотки\НЕЙРОСЕТЬ\лягушка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74" y="3786339"/>
            <a:ext cx="1364413" cy="136441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3886913" y="4273339"/>
            <a:ext cx="358195" cy="654764"/>
          </a:xfrm>
          <a:custGeom>
            <a:avLst/>
            <a:gdLst>
              <a:gd name="connsiteX0" fmla="*/ 195263 w 442913"/>
              <a:gd name="connsiteY0" fmla="*/ 85725 h 809625"/>
              <a:gd name="connsiteX1" fmla="*/ 109538 w 442913"/>
              <a:gd name="connsiteY1" fmla="*/ 0 h 809625"/>
              <a:gd name="connsiteX2" fmla="*/ 0 w 442913"/>
              <a:gd name="connsiteY2" fmla="*/ 42862 h 809625"/>
              <a:gd name="connsiteX3" fmla="*/ 19050 w 442913"/>
              <a:gd name="connsiteY3" fmla="*/ 152400 h 809625"/>
              <a:gd name="connsiteX4" fmla="*/ 100013 w 442913"/>
              <a:gd name="connsiteY4" fmla="*/ 266700 h 809625"/>
              <a:gd name="connsiteX5" fmla="*/ 47625 w 442913"/>
              <a:gd name="connsiteY5" fmla="*/ 614362 h 809625"/>
              <a:gd name="connsiteX6" fmla="*/ 171450 w 442913"/>
              <a:gd name="connsiteY6" fmla="*/ 809625 h 809625"/>
              <a:gd name="connsiteX7" fmla="*/ 428625 w 442913"/>
              <a:gd name="connsiteY7" fmla="*/ 571500 h 809625"/>
              <a:gd name="connsiteX8" fmla="*/ 442913 w 442913"/>
              <a:gd name="connsiteY8" fmla="*/ 366712 h 809625"/>
              <a:gd name="connsiteX9" fmla="*/ 381000 w 442913"/>
              <a:gd name="connsiteY9" fmla="*/ 280987 h 809625"/>
              <a:gd name="connsiteX10" fmla="*/ 361950 w 442913"/>
              <a:gd name="connsiteY10" fmla="*/ 171450 h 809625"/>
              <a:gd name="connsiteX11" fmla="*/ 319088 w 442913"/>
              <a:gd name="connsiteY11" fmla="*/ 95250 h 809625"/>
              <a:gd name="connsiteX12" fmla="*/ 195263 w 442913"/>
              <a:gd name="connsiteY12" fmla="*/ 857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913" h="809625">
                <a:moveTo>
                  <a:pt x="195263" y="85725"/>
                </a:moveTo>
                <a:lnTo>
                  <a:pt x="109538" y="0"/>
                </a:lnTo>
                <a:lnTo>
                  <a:pt x="0" y="42862"/>
                </a:lnTo>
                <a:lnTo>
                  <a:pt x="19050" y="152400"/>
                </a:lnTo>
                <a:lnTo>
                  <a:pt x="100013" y="266700"/>
                </a:lnTo>
                <a:lnTo>
                  <a:pt x="47625" y="614362"/>
                </a:lnTo>
                <a:lnTo>
                  <a:pt x="171450" y="809625"/>
                </a:lnTo>
                <a:lnTo>
                  <a:pt x="428625" y="571500"/>
                </a:lnTo>
                <a:lnTo>
                  <a:pt x="442913" y="366712"/>
                </a:lnTo>
                <a:lnTo>
                  <a:pt x="381000" y="280987"/>
                </a:lnTo>
                <a:lnTo>
                  <a:pt x="361950" y="171450"/>
                </a:lnTo>
                <a:lnTo>
                  <a:pt x="319088" y="95250"/>
                </a:lnTo>
                <a:lnTo>
                  <a:pt x="195263" y="857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D:\Документы\46_Коми_Конференция\Фотки\НЕЙРОСЕТЬ\Мышка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3190" y="4206567"/>
            <a:ext cx="797353" cy="12645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лилиния 22"/>
          <p:cNvSpPr/>
          <p:nvPr/>
        </p:nvSpPr>
        <p:spPr>
          <a:xfrm>
            <a:off x="762637" y="933921"/>
            <a:ext cx="7584770" cy="4107427"/>
          </a:xfrm>
          <a:custGeom>
            <a:avLst/>
            <a:gdLst>
              <a:gd name="connsiteX0" fmla="*/ 3456938 w 7584770"/>
              <a:gd name="connsiteY0" fmla="*/ 1066329 h 4107427"/>
              <a:gd name="connsiteX1" fmla="*/ 2275838 w 7584770"/>
              <a:gd name="connsiteY1" fmla="*/ 694854 h 4107427"/>
              <a:gd name="connsiteX2" fmla="*/ 1056638 w 7584770"/>
              <a:gd name="connsiteY2" fmla="*/ 1085379 h 4107427"/>
              <a:gd name="connsiteX3" fmla="*/ 1199513 w 7584770"/>
              <a:gd name="connsiteY3" fmla="*/ 2009304 h 4107427"/>
              <a:gd name="connsiteX4" fmla="*/ 104138 w 7584770"/>
              <a:gd name="connsiteY4" fmla="*/ 2190279 h 4107427"/>
              <a:gd name="connsiteX5" fmla="*/ 266063 w 7584770"/>
              <a:gd name="connsiteY5" fmla="*/ 3790479 h 4107427"/>
              <a:gd name="connsiteX6" fmla="*/ 2056763 w 7584770"/>
              <a:gd name="connsiteY6" fmla="*/ 4047654 h 4107427"/>
              <a:gd name="connsiteX7" fmla="*/ 3218813 w 7584770"/>
              <a:gd name="connsiteY7" fmla="*/ 3885729 h 4107427"/>
              <a:gd name="connsiteX8" fmla="*/ 4695188 w 7584770"/>
              <a:gd name="connsiteY8" fmla="*/ 4104804 h 4107427"/>
              <a:gd name="connsiteX9" fmla="*/ 6047738 w 7584770"/>
              <a:gd name="connsiteY9" fmla="*/ 3704754 h 4107427"/>
              <a:gd name="connsiteX10" fmla="*/ 7457438 w 7584770"/>
              <a:gd name="connsiteY10" fmla="*/ 3638079 h 4107427"/>
              <a:gd name="connsiteX11" fmla="*/ 7428863 w 7584770"/>
              <a:gd name="connsiteY11" fmla="*/ 2209329 h 4107427"/>
              <a:gd name="connsiteX12" fmla="*/ 6666863 w 7584770"/>
              <a:gd name="connsiteY12" fmla="*/ 1780704 h 4107427"/>
              <a:gd name="connsiteX13" fmla="*/ 6038213 w 7584770"/>
              <a:gd name="connsiteY13" fmla="*/ 980604 h 4107427"/>
              <a:gd name="connsiteX14" fmla="*/ 5666738 w 7584770"/>
              <a:gd name="connsiteY14" fmla="*/ 18579 h 4107427"/>
              <a:gd name="connsiteX15" fmla="*/ 4114163 w 7584770"/>
              <a:gd name="connsiteY15" fmla="*/ 399579 h 4107427"/>
              <a:gd name="connsiteX16" fmla="*/ 3456938 w 7584770"/>
              <a:gd name="connsiteY16" fmla="*/ 1066329 h 410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4770" h="4107427">
                <a:moveTo>
                  <a:pt x="3456938" y="1066329"/>
                </a:moveTo>
                <a:cubicBezTo>
                  <a:pt x="3150550" y="1115542"/>
                  <a:pt x="2675888" y="691679"/>
                  <a:pt x="2275838" y="694854"/>
                </a:cubicBezTo>
                <a:cubicBezTo>
                  <a:pt x="1875788" y="698029"/>
                  <a:pt x="1236025" y="866304"/>
                  <a:pt x="1056638" y="1085379"/>
                </a:cubicBezTo>
                <a:cubicBezTo>
                  <a:pt x="877251" y="1304454"/>
                  <a:pt x="1358263" y="1825154"/>
                  <a:pt x="1199513" y="2009304"/>
                </a:cubicBezTo>
                <a:cubicBezTo>
                  <a:pt x="1040763" y="2193454"/>
                  <a:pt x="259713" y="1893417"/>
                  <a:pt x="104138" y="2190279"/>
                </a:cubicBezTo>
                <a:cubicBezTo>
                  <a:pt x="-51437" y="2487142"/>
                  <a:pt x="-59374" y="3480917"/>
                  <a:pt x="266063" y="3790479"/>
                </a:cubicBezTo>
                <a:cubicBezTo>
                  <a:pt x="591500" y="4100041"/>
                  <a:pt x="1564638" y="4031779"/>
                  <a:pt x="2056763" y="4047654"/>
                </a:cubicBezTo>
                <a:cubicBezTo>
                  <a:pt x="2548888" y="4063529"/>
                  <a:pt x="2779076" y="3876204"/>
                  <a:pt x="3218813" y="3885729"/>
                </a:cubicBezTo>
                <a:cubicBezTo>
                  <a:pt x="3658550" y="3895254"/>
                  <a:pt x="4223701" y="4134966"/>
                  <a:pt x="4695188" y="4104804"/>
                </a:cubicBezTo>
                <a:cubicBezTo>
                  <a:pt x="5166675" y="4074642"/>
                  <a:pt x="5587363" y="3782541"/>
                  <a:pt x="6047738" y="3704754"/>
                </a:cubicBezTo>
                <a:cubicBezTo>
                  <a:pt x="6508113" y="3626967"/>
                  <a:pt x="7227251" y="3887317"/>
                  <a:pt x="7457438" y="3638079"/>
                </a:cubicBezTo>
                <a:cubicBezTo>
                  <a:pt x="7687626" y="3388842"/>
                  <a:pt x="7560625" y="2518891"/>
                  <a:pt x="7428863" y="2209329"/>
                </a:cubicBezTo>
                <a:cubicBezTo>
                  <a:pt x="7297101" y="1899767"/>
                  <a:pt x="6898638" y="1985491"/>
                  <a:pt x="6666863" y="1780704"/>
                </a:cubicBezTo>
                <a:cubicBezTo>
                  <a:pt x="6435088" y="1575917"/>
                  <a:pt x="6204900" y="1274291"/>
                  <a:pt x="6038213" y="980604"/>
                </a:cubicBezTo>
                <a:cubicBezTo>
                  <a:pt x="5871526" y="686917"/>
                  <a:pt x="5987413" y="115416"/>
                  <a:pt x="5666738" y="18579"/>
                </a:cubicBezTo>
                <a:cubicBezTo>
                  <a:pt x="5346063" y="-78258"/>
                  <a:pt x="4490401" y="226541"/>
                  <a:pt x="4114163" y="399579"/>
                </a:cubicBezTo>
                <a:cubicBezTo>
                  <a:pt x="3737926" y="572616"/>
                  <a:pt x="3763326" y="1017116"/>
                  <a:pt x="3456938" y="1066329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682740" y="1028700"/>
            <a:ext cx="1303020" cy="1821180"/>
          </a:xfrm>
          <a:custGeom>
            <a:avLst/>
            <a:gdLst>
              <a:gd name="connsiteX0" fmla="*/ 0 w 1303020"/>
              <a:gd name="connsiteY0" fmla="*/ 0 h 1821180"/>
              <a:gd name="connsiteX1" fmla="*/ 137160 w 1303020"/>
              <a:gd name="connsiteY1" fmla="*/ 678180 h 1821180"/>
              <a:gd name="connsiteX2" fmla="*/ 495300 w 1303020"/>
              <a:gd name="connsiteY2" fmla="*/ 1280160 h 1821180"/>
              <a:gd name="connsiteX3" fmla="*/ 861060 w 1303020"/>
              <a:gd name="connsiteY3" fmla="*/ 1653540 h 1821180"/>
              <a:gd name="connsiteX4" fmla="*/ 1303020 w 1303020"/>
              <a:gd name="connsiteY4" fmla="*/ 1821180 h 18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821180">
                <a:moveTo>
                  <a:pt x="0" y="0"/>
                </a:moveTo>
                <a:cubicBezTo>
                  <a:pt x="27305" y="232410"/>
                  <a:pt x="54610" y="464820"/>
                  <a:pt x="137160" y="678180"/>
                </a:cubicBezTo>
                <a:cubicBezTo>
                  <a:pt x="219710" y="891540"/>
                  <a:pt x="374650" y="1117600"/>
                  <a:pt x="495300" y="1280160"/>
                </a:cubicBezTo>
                <a:cubicBezTo>
                  <a:pt x="615950" y="1442720"/>
                  <a:pt x="726440" y="1563370"/>
                  <a:pt x="861060" y="1653540"/>
                </a:cubicBezTo>
                <a:cubicBezTo>
                  <a:pt x="995680" y="1743710"/>
                  <a:pt x="1149350" y="1782445"/>
                  <a:pt x="1303020" y="182118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761299">
            <a:off x="1053433" y="2731610"/>
            <a:ext cx="613538" cy="226960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7168636">
            <a:off x="8031314" y="3692324"/>
            <a:ext cx="1032138" cy="568424"/>
          </a:xfrm>
          <a:custGeom>
            <a:avLst/>
            <a:gdLst>
              <a:gd name="connsiteX0" fmla="*/ 3610514 w 11421262"/>
              <a:gd name="connsiteY0" fmla="*/ 2708730 h 10469181"/>
              <a:gd name="connsiteX1" fmla="*/ 3915314 w 11421262"/>
              <a:gd name="connsiteY1" fmla="*/ 2543630 h 10469181"/>
              <a:gd name="connsiteX2" fmla="*/ 4804314 w 11421262"/>
              <a:gd name="connsiteY2" fmla="*/ 2188030 h 10469181"/>
              <a:gd name="connsiteX3" fmla="*/ 5223414 w 11421262"/>
              <a:gd name="connsiteY3" fmla="*/ 2010230 h 10469181"/>
              <a:gd name="connsiteX4" fmla="*/ 5718714 w 11421262"/>
              <a:gd name="connsiteY4" fmla="*/ 1794330 h 10469181"/>
              <a:gd name="connsiteX5" fmla="*/ 6772814 w 11421262"/>
              <a:gd name="connsiteY5" fmla="*/ 1387930 h 10469181"/>
              <a:gd name="connsiteX6" fmla="*/ 7369714 w 11421262"/>
              <a:gd name="connsiteY6" fmla="*/ 1133930 h 10469181"/>
              <a:gd name="connsiteX7" fmla="*/ 7966614 w 11421262"/>
              <a:gd name="connsiteY7" fmla="*/ 918030 h 10469181"/>
              <a:gd name="connsiteX8" fmla="*/ 8957214 w 11421262"/>
              <a:gd name="connsiteY8" fmla="*/ 511630 h 10469181"/>
              <a:gd name="connsiteX9" fmla="*/ 9376314 w 11421262"/>
              <a:gd name="connsiteY9" fmla="*/ 359230 h 10469181"/>
              <a:gd name="connsiteX10" fmla="*/ 9884314 w 11421262"/>
              <a:gd name="connsiteY10" fmla="*/ 143330 h 10469181"/>
              <a:gd name="connsiteX11" fmla="*/ 10087514 w 11421262"/>
              <a:gd name="connsiteY11" fmla="*/ 41730 h 10469181"/>
              <a:gd name="connsiteX12" fmla="*/ 10125614 w 11421262"/>
              <a:gd name="connsiteY12" fmla="*/ 29030 h 10469181"/>
              <a:gd name="connsiteX13" fmla="*/ 10163714 w 11421262"/>
              <a:gd name="connsiteY13" fmla="*/ 3630 h 10469181"/>
              <a:gd name="connsiteX14" fmla="*/ 10011314 w 11421262"/>
              <a:gd name="connsiteY14" fmla="*/ 156030 h 10469181"/>
              <a:gd name="connsiteX15" fmla="*/ 9541414 w 11421262"/>
              <a:gd name="connsiteY15" fmla="*/ 486230 h 10469181"/>
              <a:gd name="connsiteX16" fmla="*/ 8461914 w 11421262"/>
              <a:gd name="connsiteY16" fmla="*/ 1222830 h 10469181"/>
              <a:gd name="connsiteX17" fmla="*/ 6950614 w 11421262"/>
              <a:gd name="connsiteY17" fmla="*/ 2315030 h 10469181"/>
              <a:gd name="connsiteX18" fmla="*/ 6087014 w 11421262"/>
              <a:gd name="connsiteY18" fmla="*/ 2950030 h 10469181"/>
              <a:gd name="connsiteX19" fmla="*/ 5159914 w 11421262"/>
              <a:gd name="connsiteY19" fmla="*/ 3661230 h 10469181"/>
              <a:gd name="connsiteX20" fmla="*/ 3521614 w 11421262"/>
              <a:gd name="connsiteY20" fmla="*/ 4982030 h 10469181"/>
              <a:gd name="connsiteX21" fmla="*/ 2289714 w 11421262"/>
              <a:gd name="connsiteY21" fmla="*/ 6175830 h 10469181"/>
              <a:gd name="connsiteX22" fmla="*/ 1108614 w 11421262"/>
              <a:gd name="connsiteY22" fmla="*/ 7458530 h 10469181"/>
              <a:gd name="connsiteX23" fmla="*/ 689514 w 11421262"/>
              <a:gd name="connsiteY23" fmla="*/ 8030030 h 10469181"/>
              <a:gd name="connsiteX24" fmla="*/ 537114 w 11421262"/>
              <a:gd name="connsiteY24" fmla="*/ 8296730 h 10469181"/>
              <a:gd name="connsiteX25" fmla="*/ 511714 w 11421262"/>
              <a:gd name="connsiteY25" fmla="*/ 8360230 h 10469181"/>
              <a:gd name="connsiteX26" fmla="*/ 486314 w 11421262"/>
              <a:gd name="connsiteY26" fmla="*/ 8398330 h 10469181"/>
              <a:gd name="connsiteX27" fmla="*/ 511714 w 11421262"/>
              <a:gd name="connsiteY27" fmla="*/ 8334830 h 10469181"/>
              <a:gd name="connsiteX28" fmla="*/ 575214 w 11421262"/>
              <a:gd name="connsiteY28" fmla="*/ 8220530 h 10469181"/>
              <a:gd name="connsiteX29" fmla="*/ 1565814 w 11421262"/>
              <a:gd name="connsiteY29" fmla="*/ 7179130 h 10469181"/>
              <a:gd name="connsiteX30" fmla="*/ 3572414 w 11421262"/>
              <a:gd name="connsiteY30" fmla="*/ 5705930 h 10469181"/>
              <a:gd name="connsiteX31" fmla="*/ 5312314 w 11421262"/>
              <a:gd name="connsiteY31" fmla="*/ 4689930 h 10469181"/>
              <a:gd name="connsiteX32" fmla="*/ 6201314 w 11421262"/>
              <a:gd name="connsiteY32" fmla="*/ 4156530 h 10469181"/>
              <a:gd name="connsiteX33" fmla="*/ 7052214 w 11421262"/>
              <a:gd name="connsiteY33" fmla="*/ 3661230 h 10469181"/>
              <a:gd name="connsiteX34" fmla="*/ 7826914 w 11421262"/>
              <a:gd name="connsiteY34" fmla="*/ 3204030 h 10469181"/>
              <a:gd name="connsiteX35" fmla="*/ 9262014 w 11421262"/>
              <a:gd name="connsiteY35" fmla="*/ 2365830 h 10469181"/>
              <a:gd name="connsiteX36" fmla="*/ 10201814 w 11421262"/>
              <a:gd name="connsiteY36" fmla="*/ 1692730 h 10469181"/>
              <a:gd name="connsiteX37" fmla="*/ 10481214 w 11421262"/>
              <a:gd name="connsiteY37" fmla="*/ 1400630 h 10469181"/>
              <a:gd name="connsiteX38" fmla="*/ 10557414 w 11421262"/>
              <a:gd name="connsiteY38" fmla="*/ 1286330 h 10469181"/>
              <a:gd name="connsiteX39" fmla="*/ 10354214 w 11421262"/>
              <a:gd name="connsiteY39" fmla="*/ 1438730 h 10469181"/>
              <a:gd name="connsiteX40" fmla="*/ 9300114 w 11421262"/>
              <a:gd name="connsiteY40" fmla="*/ 2188030 h 10469181"/>
              <a:gd name="connsiteX41" fmla="*/ 8677814 w 11421262"/>
              <a:gd name="connsiteY41" fmla="*/ 2657930 h 10469181"/>
              <a:gd name="connsiteX42" fmla="*/ 7992014 w 11421262"/>
              <a:gd name="connsiteY42" fmla="*/ 3165930 h 10469181"/>
              <a:gd name="connsiteX43" fmla="*/ 7166514 w 11421262"/>
              <a:gd name="connsiteY43" fmla="*/ 3775530 h 10469181"/>
              <a:gd name="connsiteX44" fmla="*/ 6302914 w 11421262"/>
              <a:gd name="connsiteY44" fmla="*/ 4385130 h 10469181"/>
              <a:gd name="connsiteX45" fmla="*/ 3674014 w 11421262"/>
              <a:gd name="connsiteY45" fmla="*/ 6518730 h 10469181"/>
              <a:gd name="connsiteX46" fmla="*/ 1616614 w 11421262"/>
              <a:gd name="connsiteY46" fmla="*/ 8423730 h 10469181"/>
              <a:gd name="connsiteX47" fmla="*/ 1108614 w 11421262"/>
              <a:gd name="connsiteY47" fmla="*/ 8957130 h 10469181"/>
              <a:gd name="connsiteX48" fmla="*/ 372014 w 11421262"/>
              <a:gd name="connsiteY48" fmla="*/ 9846130 h 10469181"/>
              <a:gd name="connsiteX49" fmla="*/ 168814 w 11421262"/>
              <a:gd name="connsiteY49" fmla="*/ 10150930 h 10469181"/>
              <a:gd name="connsiteX50" fmla="*/ 16414 w 11421262"/>
              <a:gd name="connsiteY50" fmla="*/ 10430330 h 10469181"/>
              <a:gd name="connsiteX51" fmla="*/ 3714 w 11421262"/>
              <a:gd name="connsiteY51" fmla="*/ 10468430 h 10469181"/>
              <a:gd name="connsiteX52" fmla="*/ 41814 w 11421262"/>
              <a:gd name="connsiteY52" fmla="*/ 10417630 h 10469181"/>
              <a:gd name="connsiteX53" fmla="*/ 130714 w 11421262"/>
              <a:gd name="connsiteY53" fmla="*/ 10265230 h 10469181"/>
              <a:gd name="connsiteX54" fmla="*/ 194214 w 11421262"/>
              <a:gd name="connsiteY54" fmla="*/ 10138230 h 10469181"/>
              <a:gd name="connsiteX55" fmla="*/ 587914 w 11421262"/>
              <a:gd name="connsiteY55" fmla="*/ 9681030 h 10469181"/>
              <a:gd name="connsiteX56" fmla="*/ 1400714 w 11421262"/>
              <a:gd name="connsiteY56" fmla="*/ 8842830 h 10469181"/>
              <a:gd name="connsiteX57" fmla="*/ 2619914 w 11421262"/>
              <a:gd name="connsiteY57" fmla="*/ 7826830 h 10469181"/>
              <a:gd name="connsiteX58" fmla="*/ 4131214 w 11421262"/>
              <a:gd name="connsiteY58" fmla="*/ 6747330 h 10469181"/>
              <a:gd name="connsiteX59" fmla="*/ 5782214 w 11421262"/>
              <a:gd name="connsiteY59" fmla="*/ 5629730 h 10469181"/>
              <a:gd name="connsiteX60" fmla="*/ 6645814 w 11421262"/>
              <a:gd name="connsiteY60" fmla="*/ 5070930 h 10469181"/>
              <a:gd name="connsiteX61" fmla="*/ 8157114 w 11421262"/>
              <a:gd name="connsiteY61" fmla="*/ 4016830 h 10469181"/>
              <a:gd name="connsiteX62" fmla="*/ 8868314 w 11421262"/>
              <a:gd name="connsiteY62" fmla="*/ 3534230 h 10469181"/>
              <a:gd name="connsiteX63" fmla="*/ 9528714 w 11421262"/>
              <a:gd name="connsiteY63" fmla="*/ 3089730 h 10469181"/>
              <a:gd name="connsiteX64" fmla="*/ 10570114 w 11421262"/>
              <a:gd name="connsiteY64" fmla="*/ 2353130 h 10469181"/>
              <a:gd name="connsiteX65" fmla="*/ 10951114 w 11421262"/>
              <a:gd name="connsiteY65" fmla="*/ 2061030 h 10469181"/>
              <a:gd name="connsiteX66" fmla="*/ 11205114 w 11421262"/>
              <a:gd name="connsiteY66" fmla="*/ 1870530 h 10469181"/>
              <a:gd name="connsiteX67" fmla="*/ 11395614 w 11421262"/>
              <a:gd name="connsiteY67" fmla="*/ 1692730 h 10469181"/>
              <a:gd name="connsiteX68" fmla="*/ 11421014 w 11421262"/>
              <a:gd name="connsiteY68" fmla="*/ 1641930 h 10469181"/>
              <a:gd name="connsiteX69" fmla="*/ 11306714 w 11421262"/>
              <a:gd name="connsiteY69" fmla="*/ 1921330 h 10469181"/>
              <a:gd name="connsiteX70" fmla="*/ 10836814 w 11421262"/>
              <a:gd name="connsiteY70" fmla="*/ 2619830 h 10469181"/>
              <a:gd name="connsiteX71" fmla="*/ 10544714 w 11421262"/>
              <a:gd name="connsiteY71" fmla="*/ 2975430 h 10469181"/>
              <a:gd name="connsiteX72" fmla="*/ 9160414 w 11421262"/>
              <a:gd name="connsiteY72" fmla="*/ 4232730 h 10469181"/>
              <a:gd name="connsiteX73" fmla="*/ 8512714 w 11421262"/>
              <a:gd name="connsiteY73" fmla="*/ 4855030 h 10469181"/>
              <a:gd name="connsiteX74" fmla="*/ 7141114 w 11421262"/>
              <a:gd name="connsiteY74" fmla="*/ 6112330 h 10469181"/>
              <a:gd name="connsiteX75" fmla="*/ 5807614 w 11421262"/>
              <a:gd name="connsiteY75" fmla="*/ 7369630 h 10469181"/>
              <a:gd name="connsiteX76" fmla="*/ 5236114 w 11421262"/>
              <a:gd name="connsiteY76" fmla="*/ 7953830 h 10469181"/>
              <a:gd name="connsiteX77" fmla="*/ 4334414 w 11421262"/>
              <a:gd name="connsiteY77" fmla="*/ 8969830 h 10469181"/>
              <a:gd name="connsiteX78" fmla="*/ 3610514 w 11421262"/>
              <a:gd name="connsiteY78" fmla="*/ 9922330 h 10469181"/>
              <a:gd name="connsiteX79" fmla="*/ 3470814 w 11421262"/>
              <a:gd name="connsiteY79" fmla="*/ 10138230 h 10469181"/>
              <a:gd name="connsiteX80" fmla="*/ 3445414 w 11421262"/>
              <a:gd name="connsiteY80" fmla="*/ 10214430 h 104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421262" h="10469181">
                <a:moveTo>
                  <a:pt x="3610514" y="2708730"/>
                </a:moveTo>
                <a:cubicBezTo>
                  <a:pt x="3748290" y="2628360"/>
                  <a:pt x="3771812" y="2610256"/>
                  <a:pt x="3915314" y="2543630"/>
                </a:cubicBezTo>
                <a:cubicBezTo>
                  <a:pt x="4207531" y="2407958"/>
                  <a:pt x="4499797" y="2310537"/>
                  <a:pt x="4804314" y="2188030"/>
                </a:cubicBezTo>
                <a:cubicBezTo>
                  <a:pt x="4945100" y="2131392"/>
                  <a:pt x="5084032" y="2070242"/>
                  <a:pt x="5223414" y="2010230"/>
                </a:cubicBezTo>
                <a:cubicBezTo>
                  <a:pt x="5388836" y="1939007"/>
                  <a:pt x="5550668" y="1859119"/>
                  <a:pt x="5718714" y="1794330"/>
                </a:cubicBezTo>
                <a:cubicBezTo>
                  <a:pt x="6070081" y="1658863"/>
                  <a:pt x="6426306" y="1535380"/>
                  <a:pt x="6772814" y="1387930"/>
                </a:cubicBezTo>
                <a:cubicBezTo>
                  <a:pt x="6971781" y="1303263"/>
                  <a:pt x="7168508" y="1213128"/>
                  <a:pt x="7369714" y="1133930"/>
                </a:cubicBezTo>
                <a:cubicBezTo>
                  <a:pt x="7566593" y="1056435"/>
                  <a:pt x="7769626" y="995249"/>
                  <a:pt x="7966614" y="918030"/>
                </a:cubicBezTo>
                <a:cubicBezTo>
                  <a:pt x="8298903" y="787773"/>
                  <a:pt x="8621794" y="633601"/>
                  <a:pt x="8957214" y="511630"/>
                </a:cubicBezTo>
                <a:cubicBezTo>
                  <a:pt x="9096914" y="460830"/>
                  <a:pt x="9238166" y="414111"/>
                  <a:pt x="9376314" y="359230"/>
                </a:cubicBezTo>
                <a:cubicBezTo>
                  <a:pt x="9547307" y="291301"/>
                  <a:pt x="9719747" y="225614"/>
                  <a:pt x="9884314" y="143330"/>
                </a:cubicBezTo>
                <a:cubicBezTo>
                  <a:pt x="9952047" y="109463"/>
                  <a:pt x="10015672" y="65677"/>
                  <a:pt x="10087514" y="41730"/>
                </a:cubicBezTo>
                <a:cubicBezTo>
                  <a:pt x="10100214" y="37497"/>
                  <a:pt x="10113640" y="35017"/>
                  <a:pt x="10125614" y="29030"/>
                </a:cubicBezTo>
                <a:cubicBezTo>
                  <a:pt x="10139266" y="22204"/>
                  <a:pt x="10168541" y="-10850"/>
                  <a:pt x="10163714" y="3630"/>
                </a:cubicBezTo>
                <a:cubicBezTo>
                  <a:pt x="10150320" y="43813"/>
                  <a:pt x="10024545" y="146327"/>
                  <a:pt x="10011314" y="156030"/>
                </a:cubicBezTo>
                <a:cubicBezTo>
                  <a:pt x="9856937" y="269240"/>
                  <a:pt x="9699356" y="378050"/>
                  <a:pt x="9541414" y="486230"/>
                </a:cubicBezTo>
                <a:cubicBezTo>
                  <a:pt x="8129693" y="1453162"/>
                  <a:pt x="10260875" y="-33049"/>
                  <a:pt x="8461914" y="1222830"/>
                </a:cubicBezTo>
                <a:cubicBezTo>
                  <a:pt x="7480429" y="1908018"/>
                  <a:pt x="7963744" y="1566873"/>
                  <a:pt x="6950614" y="2315030"/>
                </a:cubicBezTo>
                <a:lnTo>
                  <a:pt x="6087014" y="2950030"/>
                </a:lnTo>
                <a:cubicBezTo>
                  <a:pt x="5775687" y="3184077"/>
                  <a:pt x="5469121" y="3424390"/>
                  <a:pt x="5159914" y="3661230"/>
                </a:cubicBezTo>
                <a:cubicBezTo>
                  <a:pt x="4525832" y="4146910"/>
                  <a:pt x="4104792" y="4443144"/>
                  <a:pt x="3521614" y="4982030"/>
                </a:cubicBezTo>
                <a:cubicBezTo>
                  <a:pt x="3101647" y="5370100"/>
                  <a:pt x="2697053" y="5774525"/>
                  <a:pt x="2289714" y="6175830"/>
                </a:cubicBezTo>
                <a:cubicBezTo>
                  <a:pt x="1934510" y="6525772"/>
                  <a:pt x="1393502" y="7102420"/>
                  <a:pt x="1108614" y="7458530"/>
                </a:cubicBezTo>
                <a:cubicBezTo>
                  <a:pt x="875035" y="7750504"/>
                  <a:pt x="866262" y="7740163"/>
                  <a:pt x="689514" y="8030030"/>
                </a:cubicBezTo>
                <a:cubicBezTo>
                  <a:pt x="636209" y="8117451"/>
                  <a:pt x="575141" y="8201663"/>
                  <a:pt x="537114" y="8296730"/>
                </a:cubicBezTo>
                <a:cubicBezTo>
                  <a:pt x="528647" y="8317897"/>
                  <a:pt x="521909" y="8339840"/>
                  <a:pt x="511714" y="8360230"/>
                </a:cubicBezTo>
                <a:cubicBezTo>
                  <a:pt x="504888" y="8373882"/>
                  <a:pt x="486314" y="8413594"/>
                  <a:pt x="486314" y="8398330"/>
                </a:cubicBezTo>
                <a:cubicBezTo>
                  <a:pt x="486314" y="8375533"/>
                  <a:pt x="501519" y="8355220"/>
                  <a:pt x="511714" y="8334830"/>
                </a:cubicBezTo>
                <a:cubicBezTo>
                  <a:pt x="531206" y="8295847"/>
                  <a:pt x="550155" y="8256191"/>
                  <a:pt x="575214" y="8220530"/>
                </a:cubicBezTo>
                <a:cubicBezTo>
                  <a:pt x="873656" y="7795824"/>
                  <a:pt x="1110546" y="7525323"/>
                  <a:pt x="1565814" y="7179130"/>
                </a:cubicBezTo>
                <a:cubicBezTo>
                  <a:pt x="1841089" y="6969806"/>
                  <a:pt x="3115096" y="5972977"/>
                  <a:pt x="3572414" y="5705930"/>
                </a:cubicBezTo>
                <a:lnTo>
                  <a:pt x="5312314" y="4689930"/>
                </a:lnTo>
                <a:cubicBezTo>
                  <a:pt x="5610034" y="4514462"/>
                  <a:pt x="5903837" y="4332410"/>
                  <a:pt x="6201314" y="4156530"/>
                </a:cubicBezTo>
                <a:lnTo>
                  <a:pt x="7052214" y="3661230"/>
                </a:lnTo>
                <a:lnTo>
                  <a:pt x="7826914" y="3204030"/>
                </a:lnTo>
                <a:cubicBezTo>
                  <a:pt x="8179785" y="3001129"/>
                  <a:pt x="8922024" y="2609337"/>
                  <a:pt x="9262014" y="2365830"/>
                </a:cubicBezTo>
                <a:cubicBezTo>
                  <a:pt x="9575281" y="2141463"/>
                  <a:pt x="9920119" y="1955645"/>
                  <a:pt x="10201814" y="1692730"/>
                </a:cubicBezTo>
                <a:cubicBezTo>
                  <a:pt x="10371508" y="1534349"/>
                  <a:pt x="10370157" y="1554402"/>
                  <a:pt x="10481214" y="1400630"/>
                </a:cubicBezTo>
                <a:cubicBezTo>
                  <a:pt x="10508024" y="1363509"/>
                  <a:pt x="10595514" y="1260930"/>
                  <a:pt x="10557414" y="1286330"/>
                </a:cubicBezTo>
                <a:cubicBezTo>
                  <a:pt x="10317196" y="1446475"/>
                  <a:pt x="10716224" y="1177278"/>
                  <a:pt x="10354214" y="1438730"/>
                </a:cubicBezTo>
                <a:cubicBezTo>
                  <a:pt x="9809921" y="1831830"/>
                  <a:pt x="9819362" y="1804495"/>
                  <a:pt x="9300114" y="2188030"/>
                </a:cubicBezTo>
                <a:cubicBezTo>
                  <a:pt x="9091037" y="2342462"/>
                  <a:pt x="8885999" y="2502297"/>
                  <a:pt x="8677814" y="2657930"/>
                </a:cubicBezTo>
                <a:lnTo>
                  <a:pt x="7992014" y="3165930"/>
                </a:lnTo>
                <a:lnTo>
                  <a:pt x="7166514" y="3775530"/>
                </a:lnTo>
                <a:cubicBezTo>
                  <a:pt x="6880807" y="3981755"/>
                  <a:pt x="6578628" y="4165724"/>
                  <a:pt x="6302914" y="4385130"/>
                </a:cubicBezTo>
                <a:cubicBezTo>
                  <a:pt x="3894407" y="6301759"/>
                  <a:pt x="5237557" y="5203368"/>
                  <a:pt x="3674014" y="6518730"/>
                </a:cubicBezTo>
                <a:cubicBezTo>
                  <a:pt x="2506350" y="7501051"/>
                  <a:pt x="3021651" y="7018693"/>
                  <a:pt x="1616614" y="8423730"/>
                </a:cubicBezTo>
                <a:cubicBezTo>
                  <a:pt x="1442996" y="8597348"/>
                  <a:pt x="1265269" y="8768064"/>
                  <a:pt x="1108614" y="8957130"/>
                </a:cubicBezTo>
                <a:cubicBezTo>
                  <a:pt x="863081" y="9253463"/>
                  <a:pt x="585484" y="9525926"/>
                  <a:pt x="372014" y="9846130"/>
                </a:cubicBezTo>
                <a:cubicBezTo>
                  <a:pt x="304281" y="9947730"/>
                  <a:pt x="232304" y="10046626"/>
                  <a:pt x="168814" y="10150930"/>
                </a:cubicBezTo>
                <a:cubicBezTo>
                  <a:pt x="113654" y="10241549"/>
                  <a:pt x="49962" y="10329687"/>
                  <a:pt x="16414" y="10430330"/>
                </a:cubicBezTo>
                <a:cubicBezTo>
                  <a:pt x="12181" y="10443030"/>
                  <a:pt x="-8260" y="10474417"/>
                  <a:pt x="3714" y="10468430"/>
                </a:cubicBezTo>
                <a:cubicBezTo>
                  <a:pt x="22646" y="10458964"/>
                  <a:pt x="30596" y="10435579"/>
                  <a:pt x="41814" y="10417630"/>
                </a:cubicBezTo>
                <a:cubicBezTo>
                  <a:pt x="72984" y="10367758"/>
                  <a:pt x="104413" y="10317832"/>
                  <a:pt x="130714" y="10265230"/>
                </a:cubicBezTo>
                <a:cubicBezTo>
                  <a:pt x="151881" y="10222897"/>
                  <a:pt x="165044" y="10175503"/>
                  <a:pt x="194214" y="10138230"/>
                </a:cubicBezTo>
                <a:cubicBezTo>
                  <a:pt x="318164" y="9979850"/>
                  <a:pt x="454013" y="9831092"/>
                  <a:pt x="587914" y="9681030"/>
                </a:cubicBezTo>
                <a:cubicBezTo>
                  <a:pt x="743172" y="9507034"/>
                  <a:pt x="1259336" y="8960645"/>
                  <a:pt x="1400714" y="8842830"/>
                </a:cubicBezTo>
                <a:cubicBezTo>
                  <a:pt x="1807114" y="8504163"/>
                  <a:pt x="2206296" y="8156643"/>
                  <a:pt x="2619914" y="7826830"/>
                </a:cubicBezTo>
                <a:cubicBezTo>
                  <a:pt x="3008762" y="7516768"/>
                  <a:pt x="3728606" y="7024324"/>
                  <a:pt x="4131214" y="6747330"/>
                </a:cubicBezTo>
                <a:cubicBezTo>
                  <a:pt x="4552292" y="6457628"/>
                  <a:pt x="5362919" y="5906154"/>
                  <a:pt x="5782214" y="5629730"/>
                </a:cubicBezTo>
                <a:cubicBezTo>
                  <a:pt x="6068477" y="5441008"/>
                  <a:pt x="6360863" y="5261628"/>
                  <a:pt x="6645814" y="5070930"/>
                </a:cubicBezTo>
                <a:cubicBezTo>
                  <a:pt x="7068269" y="4788210"/>
                  <a:pt x="7732120" y="4310189"/>
                  <a:pt x="8157114" y="4016830"/>
                </a:cubicBezTo>
                <a:cubicBezTo>
                  <a:pt x="8392892" y="3854081"/>
                  <a:pt x="8630956" y="3694666"/>
                  <a:pt x="8868314" y="3534230"/>
                </a:cubicBezTo>
                <a:lnTo>
                  <a:pt x="9528714" y="3089730"/>
                </a:lnTo>
                <a:cubicBezTo>
                  <a:pt x="9834836" y="2880443"/>
                  <a:pt x="10263276" y="2580934"/>
                  <a:pt x="10570114" y="2353130"/>
                </a:cubicBezTo>
                <a:cubicBezTo>
                  <a:pt x="10698603" y="2257737"/>
                  <a:pt x="10823705" y="2157861"/>
                  <a:pt x="10951114" y="2061030"/>
                </a:cubicBezTo>
                <a:cubicBezTo>
                  <a:pt x="11035374" y="1996992"/>
                  <a:pt x="11130279" y="1945365"/>
                  <a:pt x="11205114" y="1870530"/>
                </a:cubicBezTo>
                <a:cubicBezTo>
                  <a:pt x="11334312" y="1741332"/>
                  <a:pt x="11270350" y="1800099"/>
                  <a:pt x="11395614" y="1692730"/>
                </a:cubicBezTo>
                <a:cubicBezTo>
                  <a:pt x="11404081" y="1675797"/>
                  <a:pt x="11423691" y="1623188"/>
                  <a:pt x="11421014" y="1641930"/>
                </a:cubicBezTo>
                <a:cubicBezTo>
                  <a:pt x="11404591" y="1756894"/>
                  <a:pt x="11366868" y="1822678"/>
                  <a:pt x="11306714" y="1921330"/>
                </a:cubicBezTo>
                <a:cubicBezTo>
                  <a:pt x="11151358" y="2176114"/>
                  <a:pt x="11018162" y="2385405"/>
                  <a:pt x="10836814" y="2619830"/>
                </a:cubicBezTo>
                <a:cubicBezTo>
                  <a:pt x="10742955" y="2741160"/>
                  <a:pt x="10653779" y="2867563"/>
                  <a:pt x="10544714" y="2975430"/>
                </a:cubicBezTo>
                <a:cubicBezTo>
                  <a:pt x="10179721" y="3336412"/>
                  <a:pt x="9567397" y="3852289"/>
                  <a:pt x="9160414" y="4232730"/>
                </a:cubicBezTo>
                <a:cubicBezTo>
                  <a:pt x="8941693" y="4437187"/>
                  <a:pt x="8730676" y="4649765"/>
                  <a:pt x="8512714" y="4855030"/>
                </a:cubicBezTo>
                <a:cubicBezTo>
                  <a:pt x="8063967" y="5277636"/>
                  <a:pt x="7595095" y="5695834"/>
                  <a:pt x="7141114" y="6112330"/>
                </a:cubicBezTo>
                <a:cubicBezTo>
                  <a:pt x="6675213" y="6539762"/>
                  <a:pt x="6257087" y="6924791"/>
                  <a:pt x="5807614" y="7369630"/>
                </a:cubicBezTo>
                <a:cubicBezTo>
                  <a:pt x="5613990" y="7561258"/>
                  <a:pt x="5416940" y="7750082"/>
                  <a:pt x="5236114" y="7953830"/>
                </a:cubicBezTo>
                <a:lnTo>
                  <a:pt x="4334414" y="8969830"/>
                </a:lnTo>
                <a:cubicBezTo>
                  <a:pt x="3942699" y="9418081"/>
                  <a:pt x="3989912" y="9383186"/>
                  <a:pt x="3610514" y="9922330"/>
                </a:cubicBezTo>
                <a:cubicBezTo>
                  <a:pt x="3527412" y="10040422"/>
                  <a:pt x="3530495" y="10028815"/>
                  <a:pt x="3470814" y="10138230"/>
                </a:cubicBezTo>
                <a:cubicBezTo>
                  <a:pt x="3441628" y="10191738"/>
                  <a:pt x="3445414" y="10172273"/>
                  <a:pt x="3445414" y="1021443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6977441" y="1739018"/>
            <a:ext cx="244291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2569478" y="1371290"/>
            <a:ext cx="658762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7234066" y="1885284"/>
            <a:ext cx="13175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1650466" y="1698965"/>
            <a:ext cx="244291" cy="200272"/>
          </a:xfrm>
          <a:prstGeom prst="star5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1043078" y="3922530"/>
            <a:ext cx="13175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7284208" y="3077587"/>
            <a:ext cx="13175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80977" y="2276475"/>
            <a:ext cx="9355455" cy="2910840"/>
          </a:xfrm>
          <a:custGeom>
            <a:avLst/>
            <a:gdLst>
              <a:gd name="connsiteX0" fmla="*/ 142875 w 9906000"/>
              <a:gd name="connsiteY0" fmla="*/ 0 h 3505200"/>
              <a:gd name="connsiteX1" fmla="*/ 7715250 w 9906000"/>
              <a:gd name="connsiteY1" fmla="*/ 466725 h 3505200"/>
              <a:gd name="connsiteX2" fmla="*/ 9906000 w 9906000"/>
              <a:gd name="connsiteY2" fmla="*/ 438150 h 3505200"/>
              <a:gd name="connsiteX3" fmla="*/ 9553575 w 9906000"/>
              <a:gd name="connsiteY3" fmla="*/ 3505200 h 3505200"/>
              <a:gd name="connsiteX4" fmla="*/ 0 w 9906000"/>
              <a:gd name="connsiteY4" fmla="*/ 1485900 h 3505200"/>
              <a:gd name="connsiteX5" fmla="*/ 142875 w 9906000"/>
              <a:gd name="connsiteY5" fmla="*/ 0 h 3505200"/>
              <a:gd name="connsiteX0" fmla="*/ 142875 w 9553575"/>
              <a:gd name="connsiteY0" fmla="*/ 0 h 3505200"/>
              <a:gd name="connsiteX1" fmla="*/ 7715250 w 9553575"/>
              <a:gd name="connsiteY1" fmla="*/ 466725 h 3505200"/>
              <a:gd name="connsiteX2" fmla="*/ 9502140 w 9553575"/>
              <a:gd name="connsiteY2" fmla="*/ 659130 h 3505200"/>
              <a:gd name="connsiteX3" fmla="*/ 9553575 w 9553575"/>
              <a:gd name="connsiteY3" fmla="*/ 3505200 h 3505200"/>
              <a:gd name="connsiteX4" fmla="*/ 0 w 9553575"/>
              <a:gd name="connsiteY4" fmla="*/ 1485900 h 3505200"/>
              <a:gd name="connsiteX5" fmla="*/ 142875 w 9553575"/>
              <a:gd name="connsiteY5" fmla="*/ 0 h 3505200"/>
              <a:gd name="connsiteX0" fmla="*/ 142875 w 9553575"/>
              <a:gd name="connsiteY0" fmla="*/ 0 h 3505200"/>
              <a:gd name="connsiteX1" fmla="*/ 7715250 w 9553575"/>
              <a:gd name="connsiteY1" fmla="*/ 466725 h 3505200"/>
              <a:gd name="connsiteX2" fmla="*/ 9502140 w 9553575"/>
              <a:gd name="connsiteY2" fmla="*/ 659130 h 3505200"/>
              <a:gd name="connsiteX3" fmla="*/ 9515476 w 9553575"/>
              <a:gd name="connsiteY3" fmla="*/ 405765 h 3505200"/>
              <a:gd name="connsiteX4" fmla="*/ 9553575 w 9553575"/>
              <a:gd name="connsiteY4" fmla="*/ 3505200 h 3505200"/>
              <a:gd name="connsiteX5" fmla="*/ 0 w 9553575"/>
              <a:gd name="connsiteY5" fmla="*/ 1485900 h 3505200"/>
              <a:gd name="connsiteX6" fmla="*/ 142875 w 9553575"/>
              <a:gd name="connsiteY6" fmla="*/ 0 h 3505200"/>
              <a:gd name="connsiteX0" fmla="*/ 142875 w 9553575"/>
              <a:gd name="connsiteY0" fmla="*/ 0 h 3505200"/>
              <a:gd name="connsiteX1" fmla="*/ 7715250 w 9553575"/>
              <a:gd name="connsiteY1" fmla="*/ 466725 h 3505200"/>
              <a:gd name="connsiteX2" fmla="*/ 9532620 w 9553575"/>
              <a:gd name="connsiteY2" fmla="*/ 407670 h 3505200"/>
              <a:gd name="connsiteX3" fmla="*/ 9515476 w 9553575"/>
              <a:gd name="connsiteY3" fmla="*/ 405765 h 3505200"/>
              <a:gd name="connsiteX4" fmla="*/ 9553575 w 9553575"/>
              <a:gd name="connsiteY4" fmla="*/ 3505200 h 3505200"/>
              <a:gd name="connsiteX5" fmla="*/ 0 w 9553575"/>
              <a:gd name="connsiteY5" fmla="*/ 1485900 h 3505200"/>
              <a:gd name="connsiteX6" fmla="*/ 142875 w 9553575"/>
              <a:gd name="connsiteY6" fmla="*/ 0 h 3505200"/>
              <a:gd name="connsiteX0" fmla="*/ 142875 w 9553575"/>
              <a:gd name="connsiteY0" fmla="*/ 0 h 3505200"/>
              <a:gd name="connsiteX1" fmla="*/ 7715250 w 9553575"/>
              <a:gd name="connsiteY1" fmla="*/ 466725 h 3505200"/>
              <a:gd name="connsiteX2" fmla="*/ 9515476 w 9553575"/>
              <a:gd name="connsiteY2" fmla="*/ 405765 h 3505200"/>
              <a:gd name="connsiteX3" fmla="*/ 9553575 w 9553575"/>
              <a:gd name="connsiteY3" fmla="*/ 3505200 h 3505200"/>
              <a:gd name="connsiteX4" fmla="*/ 0 w 9553575"/>
              <a:gd name="connsiteY4" fmla="*/ 1485900 h 3505200"/>
              <a:gd name="connsiteX5" fmla="*/ 142875 w 9553575"/>
              <a:gd name="connsiteY5" fmla="*/ 0 h 3505200"/>
              <a:gd name="connsiteX0" fmla="*/ 142875 w 9515476"/>
              <a:gd name="connsiteY0" fmla="*/ 0 h 3291840"/>
              <a:gd name="connsiteX1" fmla="*/ 7715250 w 9515476"/>
              <a:gd name="connsiteY1" fmla="*/ 466725 h 3291840"/>
              <a:gd name="connsiteX2" fmla="*/ 9515476 w 9515476"/>
              <a:gd name="connsiteY2" fmla="*/ 405765 h 3291840"/>
              <a:gd name="connsiteX3" fmla="*/ 9363075 w 9515476"/>
              <a:gd name="connsiteY3" fmla="*/ 3291840 h 3291840"/>
              <a:gd name="connsiteX4" fmla="*/ 0 w 9515476"/>
              <a:gd name="connsiteY4" fmla="*/ 1485900 h 3291840"/>
              <a:gd name="connsiteX5" fmla="*/ 142875 w 9515476"/>
              <a:gd name="connsiteY5" fmla="*/ 0 h 3291840"/>
              <a:gd name="connsiteX0" fmla="*/ 142875 w 9515476"/>
              <a:gd name="connsiteY0" fmla="*/ 0 h 2994660"/>
              <a:gd name="connsiteX1" fmla="*/ 7715250 w 9515476"/>
              <a:gd name="connsiteY1" fmla="*/ 466725 h 2994660"/>
              <a:gd name="connsiteX2" fmla="*/ 9515476 w 9515476"/>
              <a:gd name="connsiteY2" fmla="*/ 405765 h 2994660"/>
              <a:gd name="connsiteX3" fmla="*/ 9393555 w 9515476"/>
              <a:gd name="connsiteY3" fmla="*/ 2994660 h 2994660"/>
              <a:gd name="connsiteX4" fmla="*/ 0 w 9515476"/>
              <a:gd name="connsiteY4" fmla="*/ 1485900 h 2994660"/>
              <a:gd name="connsiteX5" fmla="*/ 142875 w 9515476"/>
              <a:gd name="connsiteY5" fmla="*/ 0 h 2994660"/>
              <a:gd name="connsiteX0" fmla="*/ 142875 w 9515476"/>
              <a:gd name="connsiteY0" fmla="*/ 0 h 2895600"/>
              <a:gd name="connsiteX1" fmla="*/ 7715250 w 9515476"/>
              <a:gd name="connsiteY1" fmla="*/ 466725 h 2895600"/>
              <a:gd name="connsiteX2" fmla="*/ 9515476 w 9515476"/>
              <a:gd name="connsiteY2" fmla="*/ 405765 h 2895600"/>
              <a:gd name="connsiteX3" fmla="*/ 9271635 w 9515476"/>
              <a:gd name="connsiteY3" fmla="*/ 2895600 h 2895600"/>
              <a:gd name="connsiteX4" fmla="*/ 0 w 9515476"/>
              <a:gd name="connsiteY4" fmla="*/ 1485900 h 2895600"/>
              <a:gd name="connsiteX5" fmla="*/ 142875 w 9515476"/>
              <a:gd name="connsiteY5" fmla="*/ 0 h 2895600"/>
              <a:gd name="connsiteX0" fmla="*/ 142875 w 9515476"/>
              <a:gd name="connsiteY0" fmla="*/ 0 h 2910840"/>
              <a:gd name="connsiteX1" fmla="*/ 7715250 w 9515476"/>
              <a:gd name="connsiteY1" fmla="*/ 466725 h 2910840"/>
              <a:gd name="connsiteX2" fmla="*/ 9515476 w 9515476"/>
              <a:gd name="connsiteY2" fmla="*/ 405765 h 2910840"/>
              <a:gd name="connsiteX3" fmla="*/ 9355455 w 9515476"/>
              <a:gd name="connsiteY3" fmla="*/ 2910840 h 2910840"/>
              <a:gd name="connsiteX4" fmla="*/ 0 w 9515476"/>
              <a:gd name="connsiteY4" fmla="*/ 1485900 h 2910840"/>
              <a:gd name="connsiteX5" fmla="*/ 142875 w 9515476"/>
              <a:gd name="connsiteY5" fmla="*/ 0 h 2910840"/>
              <a:gd name="connsiteX0" fmla="*/ 142875 w 9355455"/>
              <a:gd name="connsiteY0" fmla="*/ 0 h 2910840"/>
              <a:gd name="connsiteX1" fmla="*/ 7715250 w 9355455"/>
              <a:gd name="connsiteY1" fmla="*/ 466725 h 2910840"/>
              <a:gd name="connsiteX2" fmla="*/ 9340216 w 9355455"/>
              <a:gd name="connsiteY2" fmla="*/ 405765 h 2910840"/>
              <a:gd name="connsiteX3" fmla="*/ 9355455 w 9355455"/>
              <a:gd name="connsiteY3" fmla="*/ 2910840 h 2910840"/>
              <a:gd name="connsiteX4" fmla="*/ 0 w 9355455"/>
              <a:gd name="connsiteY4" fmla="*/ 1485900 h 2910840"/>
              <a:gd name="connsiteX5" fmla="*/ 142875 w 9355455"/>
              <a:gd name="connsiteY5" fmla="*/ 0 h 29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5455" h="2910840">
                <a:moveTo>
                  <a:pt x="142875" y="0"/>
                </a:moveTo>
                <a:lnTo>
                  <a:pt x="7715250" y="466725"/>
                </a:lnTo>
                <a:lnTo>
                  <a:pt x="9340216" y="405765"/>
                </a:lnTo>
                <a:cubicBezTo>
                  <a:pt x="9345296" y="1240790"/>
                  <a:pt x="9350375" y="2075815"/>
                  <a:pt x="9355455" y="2910840"/>
                </a:cubicBezTo>
                <a:lnTo>
                  <a:pt x="0" y="1485900"/>
                </a:lnTo>
                <a:lnTo>
                  <a:pt x="142875" y="0"/>
                </a:lnTo>
                <a:close/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-285750" y="-104775"/>
            <a:ext cx="9601200" cy="3505200"/>
          </a:xfrm>
          <a:custGeom>
            <a:avLst/>
            <a:gdLst>
              <a:gd name="connsiteX0" fmla="*/ 0 w 9601200"/>
              <a:gd name="connsiteY0" fmla="*/ 0 h 3505200"/>
              <a:gd name="connsiteX1" fmla="*/ 3400425 w 9601200"/>
              <a:gd name="connsiteY1" fmla="*/ 3505200 h 3505200"/>
              <a:gd name="connsiteX2" fmla="*/ 9601200 w 9601200"/>
              <a:gd name="connsiteY2" fmla="*/ 3000375 h 3505200"/>
              <a:gd name="connsiteX3" fmla="*/ 9553575 w 9601200"/>
              <a:gd name="connsiteY3" fmla="*/ 47625 h 3505200"/>
              <a:gd name="connsiteX4" fmla="*/ 0 w 9601200"/>
              <a:gd name="connsiteY4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1200" h="3505200">
                <a:moveTo>
                  <a:pt x="0" y="0"/>
                </a:moveTo>
                <a:lnTo>
                  <a:pt x="3400425" y="3505200"/>
                </a:lnTo>
                <a:lnTo>
                  <a:pt x="9601200" y="3000375"/>
                </a:lnTo>
                <a:lnTo>
                  <a:pt x="9553575" y="47625"/>
                </a:lnTo>
                <a:lnTo>
                  <a:pt x="0" y="0"/>
                </a:lnTo>
                <a:close/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602212" y="301999"/>
            <a:ext cx="2436351" cy="3613509"/>
          </a:xfrm>
          <a:custGeom>
            <a:avLst/>
            <a:gdLst>
              <a:gd name="connsiteX0" fmla="*/ 2379863 w 2436351"/>
              <a:gd name="connsiteY0" fmla="*/ 3022226 h 3613509"/>
              <a:gd name="connsiteX1" fmla="*/ 1551188 w 2436351"/>
              <a:gd name="connsiteY1" fmla="*/ 3612776 h 3613509"/>
              <a:gd name="connsiteX2" fmla="*/ 46238 w 2436351"/>
              <a:gd name="connsiteY2" fmla="*/ 3107951 h 3613509"/>
              <a:gd name="connsiteX3" fmla="*/ 370088 w 2436351"/>
              <a:gd name="connsiteY3" fmla="*/ 1669676 h 3613509"/>
              <a:gd name="connsiteX4" fmla="*/ 208163 w 2436351"/>
              <a:gd name="connsiteY4" fmla="*/ 631451 h 3613509"/>
              <a:gd name="connsiteX5" fmla="*/ 1322588 w 2436351"/>
              <a:gd name="connsiteY5" fmla="*/ 2801 h 3613509"/>
              <a:gd name="connsiteX6" fmla="*/ 2398913 w 2436351"/>
              <a:gd name="connsiteY6" fmla="*/ 869576 h 3613509"/>
              <a:gd name="connsiteX7" fmla="*/ 2208413 w 2436351"/>
              <a:gd name="connsiteY7" fmla="*/ 2393576 h 3613509"/>
              <a:gd name="connsiteX8" fmla="*/ 2379863 w 2436351"/>
              <a:gd name="connsiteY8" fmla="*/ 3022226 h 36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6351" h="3613509">
                <a:moveTo>
                  <a:pt x="2379863" y="3022226"/>
                </a:moveTo>
                <a:cubicBezTo>
                  <a:pt x="2270325" y="3225426"/>
                  <a:pt x="1940125" y="3598489"/>
                  <a:pt x="1551188" y="3612776"/>
                </a:cubicBezTo>
                <a:cubicBezTo>
                  <a:pt x="1162251" y="3627063"/>
                  <a:pt x="243088" y="3431801"/>
                  <a:pt x="46238" y="3107951"/>
                </a:cubicBezTo>
                <a:cubicBezTo>
                  <a:pt x="-150612" y="2784101"/>
                  <a:pt x="343101" y="2082426"/>
                  <a:pt x="370088" y="1669676"/>
                </a:cubicBezTo>
                <a:cubicBezTo>
                  <a:pt x="397075" y="1256926"/>
                  <a:pt x="49413" y="909263"/>
                  <a:pt x="208163" y="631451"/>
                </a:cubicBezTo>
                <a:cubicBezTo>
                  <a:pt x="366913" y="353639"/>
                  <a:pt x="957463" y="-36886"/>
                  <a:pt x="1322588" y="2801"/>
                </a:cubicBezTo>
                <a:cubicBezTo>
                  <a:pt x="1687713" y="42488"/>
                  <a:pt x="2251276" y="471114"/>
                  <a:pt x="2398913" y="869576"/>
                </a:cubicBezTo>
                <a:cubicBezTo>
                  <a:pt x="2546550" y="1268038"/>
                  <a:pt x="2210000" y="2031626"/>
                  <a:pt x="2208413" y="2393576"/>
                </a:cubicBezTo>
                <a:cubicBezTo>
                  <a:pt x="2206826" y="2755526"/>
                  <a:pt x="2489401" y="2819026"/>
                  <a:pt x="2379863" y="3022226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029450" y="847725"/>
            <a:ext cx="1447800" cy="1676400"/>
          </a:xfrm>
          <a:custGeom>
            <a:avLst/>
            <a:gdLst>
              <a:gd name="connsiteX0" fmla="*/ 876300 w 1447800"/>
              <a:gd name="connsiteY0" fmla="*/ 0 h 1676400"/>
              <a:gd name="connsiteX1" fmla="*/ 552450 w 1447800"/>
              <a:gd name="connsiteY1" fmla="*/ 57150 h 1676400"/>
              <a:gd name="connsiteX2" fmla="*/ 285750 w 1447800"/>
              <a:gd name="connsiteY2" fmla="*/ 628650 h 1676400"/>
              <a:gd name="connsiteX3" fmla="*/ 333375 w 1447800"/>
              <a:gd name="connsiteY3" fmla="*/ 904875 h 1676400"/>
              <a:gd name="connsiteX4" fmla="*/ 371475 w 1447800"/>
              <a:gd name="connsiteY4" fmla="*/ 1390650 h 1676400"/>
              <a:gd name="connsiteX5" fmla="*/ 0 w 1447800"/>
              <a:gd name="connsiteY5" fmla="*/ 1638300 h 1676400"/>
              <a:gd name="connsiteX6" fmla="*/ 1314450 w 1447800"/>
              <a:gd name="connsiteY6" fmla="*/ 1676400 h 1676400"/>
              <a:gd name="connsiteX7" fmla="*/ 1447800 w 1447800"/>
              <a:gd name="connsiteY7" fmla="*/ 895350 h 1676400"/>
              <a:gd name="connsiteX8" fmla="*/ 1114425 w 1447800"/>
              <a:gd name="connsiteY8" fmla="*/ 123825 h 1676400"/>
              <a:gd name="connsiteX9" fmla="*/ 876300 w 1447800"/>
              <a:gd name="connsiteY9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7800" h="1676400">
                <a:moveTo>
                  <a:pt x="876300" y="0"/>
                </a:moveTo>
                <a:lnTo>
                  <a:pt x="552450" y="57150"/>
                </a:lnTo>
                <a:lnTo>
                  <a:pt x="285750" y="628650"/>
                </a:lnTo>
                <a:lnTo>
                  <a:pt x="333375" y="904875"/>
                </a:lnTo>
                <a:lnTo>
                  <a:pt x="371475" y="1390650"/>
                </a:lnTo>
                <a:lnTo>
                  <a:pt x="0" y="1638300"/>
                </a:lnTo>
                <a:lnTo>
                  <a:pt x="1314450" y="1676400"/>
                </a:lnTo>
                <a:lnTo>
                  <a:pt x="1447800" y="895350"/>
                </a:lnTo>
                <a:lnTo>
                  <a:pt x="1114425" y="12382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Документы\46_Коми_Конференция\Фотки\НЕЙРОСЕТЬ\Мышка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1740"/>
            <a:ext cx="2714131" cy="430444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1470"/>
            <a:ext cx="6264696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Franklin Gothic Heavy" panose="020B0903020102020204" pitchFamily="34" charset="0"/>
              </a:rPr>
              <a:t>МЫШКА-НОРУШКА</a:t>
            </a:r>
            <a:r>
              <a:rPr lang="ru-RU" b="1" dirty="0" smtClean="0">
                <a:latin typeface="Franklin Gothic Medium" panose="020B0603020102020204" pitchFamily="34" charset="0"/>
              </a:rPr>
              <a:t>, </a:t>
            </a:r>
            <a:r>
              <a:rPr lang="ru-RU" dirty="0" smtClean="0">
                <a:latin typeface="Franklin Gothic Medium" panose="020B0603020102020204" pitchFamily="34" charset="0"/>
              </a:rPr>
              <a:t>жительница теремка</a:t>
            </a: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Вы самая первая нашли теремок. А теперь должны ютиться в одном доме с волком, лисой и медведем. Конечно, все жители Теремка очень доброжелательны, но во всех обсуждениях очень легко пропустить мнение маленькой мышки, которой очень сложно перекричать какого-нибудь медведя.</a:t>
            </a: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Звери должны признать </a:t>
            </a:r>
            <a:r>
              <a:rPr lang="ru-RU" dirty="0">
                <a:latin typeface="Franklin Gothic Medium" panose="020B0603020102020204" pitchFamily="34" charset="0"/>
              </a:rPr>
              <a:t>В</a:t>
            </a:r>
            <a:r>
              <a:rPr lang="ru-RU" dirty="0" smtClean="0">
                <a:latin typeface="Franklin Gothic Medium" panose="020B0603020102020204" pitchFamily="34" charset="0"/>
              </a:rPr>
              <a:t>аш авторитет! Ведь только благодаря Вам они живут в таком замечательном Теремке. Иногда Вы мечтаете вернуться в прошлое и не приглашать лягушку-квакушку жить с Вами. Ведь то, что казалось безобидным приглашением, обернулось для Вас настоящей катастрофой. </a:t>
            </a: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В Теремке просто необходимо навести порядок! И новый житель этому только помешает!</a:t>
            </a:r>
          </a:p>
          <a:p>
            <a:pPr algn="just"/>
            <a:r>
              <a:rPr lang="ru-RU" b="1" dirty="0" smtClean="0">
                <a:latin typeface="Franklin Gothic Heavy" panose="020B0903020102020204" pitchFamily="34" charset="0"/>
              </a:rPr>
              <a:t>ЦЕЛИ:</a:t>
            </a: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1) Не пустить петушка-золотого гребешка жить в Теремке.</a:t>
            </a: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2) Стать главной в Теремке.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1469"/>
            <a:ext cx="6252950" cy="49849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62858"/>
            <a:ext cx="6252950" cy="387531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444208" y="383825"/>
            <a:ext cx="2603159" cy="3988125"/>
          </a:xfrm>
          <a:custGeom>
            <a:avLst/>
            <a:gdLst>
              <a:gd name="connsiteX0" fmla="*/ 1194860 w 2603159"/>
              <a:gd name="connsiteY0" fmla="*/ 114813 h 3988125"/>
              <a:gd name="connsiteX1" fmla="*/ 804335 w 2603159"/>
              <a:gd name="connsiteY1" fmla="*/ 276738 h 3988125"/>
              <a:gd name="connsiteX2" fmla="*/ 642410 w 2603159"/>
              <a:gd name="connsiteY2" fmla="*/ 1267338 h 3988125"/>
              <a:gd name="connsiteX3" fmla="*/ 42335 w 2603159"/>
              <a:gd name="connsiteY3" fmla="*/ 1619763 h 3988125"/>
              <a:gd name="connsiteX4" fmla="*/ 109010 w 2603159"/>
              <a:gd name="connsiteY4" fmla="*/ 2600838 h 3988125"/>
              <a:gd name="connsiteX5" fmla="*/ 585260 w 2603159"/>
              <a:gd name="connsiteY5" fmla="*/ 3372363 h 3988125"/>
              <a:gd name="connsiteX6" fmla="*/ 2194985 w 2603159"/>
              <a:gd name="connsiteY6" fmla="*/ 3981963 h 3988125"/>
              <a:gd name="connsiteX7" fmla="*/ 2499785 w 2603159"/>
              <a:gd name="connsiteY7" fmla="*/ 2991363 h 3988125"/>
              <a:gd name="connsiteX8" fmla="*/ 2595035 w 2603159"/>
              <a:gd name="connsiteY8" fmla="*/ 1905513 h 3988125"/>
              <a:gd name="connsiteX9" fmla="*/ 2318810 w 2603159"/>
              <a:gd name="connsiteY9" fmla="*/ 1124463 h 3988125"/>
              <a:gd name="connsiteX10" fmla="*/ 2175935 w 2603159"/>
              <a:gd name="connsiteY10" fmla="*/ 743463 h 3988125"/>
              <a:gd name="connsiteX11" fmla="*/ 2280710 w 2603159"/>
              <a:gd name="connsiteY11" fmla="*/ 38613 h 3988125"/>
              <a:gd name="connsiteX12" fmla="*/ 1194860 w 2603159"/>
              <a:gd name="connsiteY12" fmla="*/ 114813 h 398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3159" h="3988125">
                <a:moveTo>
                  <a:pt x="1194860" y="114813"/>
                </a:moveTo>
                <a:cubicBezTo>
                  <a:pt x="948797" y="154501"/>
                  <a:pt x="896410" y="84650"/>
                  <a:pt x="804335" y="276738"/>
                </a:cubicBezTo>
                <a:cubicBezTo>
                  <a:pt x="712260" y="468826"/>
                  <a:pt x="769410" y="1043501"/>
                  <a:pt x="642410" y="1267338"/>
                </a:cubicBezTo>
                <a:cubicBezTo>
                  <a:pt x="515410" y="1491176"/>
                  <a:pt x="131235" y="1397513"/>
                  <a:pt x="42335" y="1619763"/>
                </a:cubicBezTo>
                <a:cubicBezTo>
                  <a:pt x="-46565" y="1842013"/>
                  <a:pt x="18522" y="2308738"/>
                  <a:pt x="109010" y="2600838"/>
                </a:cubicBezTo>
                <a:cubicBezTo>
                  <a:pt x="199497" y="2892938"/>
                  <a:pt x="237598" y="3142176"/>
                  <a:pt x="585260" y="3372363"/>
                </a:cubicBezTo>
                <a:cubicBezTo>
                  <a:pt x="932922" y="3602550"/>
                  <a:pt x="1875897" y="4045463"/>
                  <a:pt x="2194985" y="3981963"/>
                </a:cubicBezTo>
                <a:cubicBezTo>
                  <a:pt x="2514073" y="3918463"/>
                  <a:pt x="2433110" y="3337438"/>
                  <a:pt x="2499785" y="2991363"/>
                </a:cubicBezTo>
                <a:cubicBezTo>
                  <a:pt x="2566460" y="2645288"/>
                  <a:pt x="2625197" y="2216663"/>
                  <a:pt x="2595035" y="1905513"/>
                </a:cubicBezTo>
                <a:cubicBezTo>
                  <a:pt x="2564873" y="1594363"/>
                  <a:pt x="2388660" y="1318138"/>
                  <a:pt x="2318810" y="1124463"/>
                </a:cubicBezTo>
                <a:cubicBezTo>
                  <a:pt x="2248960" y="930788"/>
                  <a:pt x="2182285" y="924438"/>
                  <a:pt x="2175935" y="743463"/>
                </a:cubicBezTo>
                <a:cubicBezTo>
                  <a:pt x="2169585" y="562488"/>
                  <a:pt x="2447397" y="144975"/>
                  <a:pt x="2280710" y="38613"/>
                </a:cubicBezTo>
                <a:cubicBezTo>
                  <a:pt x="2114023" y="-67749"/>
                  <a:pt x="1440923" y="75125"/>
                  <a:pt x="1194860" y="114813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6553200" y="579120"/>
            <a:ext cx="632460" cy="1242060"/>
          </a:xfrm>
          <a:custGeom>
            <a:avLst/>
            <a:gdLst>
              <a:gd name="connsiteX0" fmla="*/ 632460 w 632460"/>
              <a:gd name="connsiteY0" fmla="*/ 0 h 1242060"/>
              <a:gd name="connsiteX1" fmla="*/ 563880 w 632460"/>
              <a:gd name="connsiteY1" fmla="*/ 198120 h 1242060"/>
              <a:gd name="connsiteX2" fmla="*/ 525780 w 632460"/>
              <a:gd name="connsiteY2" fmla="*/ 655320 h 1242060"/>
              <a:gd name="connsiteX3" fmla="*/ 487680 w 632460"/>
              <a:gd name="connsiteY3" fmla="*/ 914400 h 1242060"/>
              <a:gd name="connsiteX4" fmla="*/ 312420 w 632460"/>
              <a:gd name="connsiteY4" fmla="*/ 1120140 h 1242060"/>
              <a:gd name="connsiteX5" fmla="*/ 0 w 632460"/>
              <a:gd name="connsiteY5" fmla="*/ 1242060 h 12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0" h="1242060">
                <a:moveTo>
                  <a:pt x="632460" y="0"/>
                </a:moveTo>
                <a:cubicBezTo>
                  <a:pt x="607060" y="44450"/>
                  <a:pt x="581660" y="88900"/>
                  <a:pt x="563880" y="198120"/>
                </a:cubicBezTo>
                <a:cubicBezTo>
                  <a:pt x="546100" y="307340"/>
                  <a:pt x="538480" y="535940"/>
                  <a:pt x="525780" y="655320"/>
                </a:cubicBezTo>
                <a:cubicBezTo>
                  <a:pt x="513080" y="774700"/>
                  <a:pt x="523240" y="836930"/>
                  <a:pt x="487680" y="914400"/>
                </a:cubicBezTo>
                <a:cubicBezTo>
                  <a:pt x="452120" y="991870"/>
                  <a:pt x="393700" y="1065530"/>
                  <a:pt x="312420" y="1120140"/>
                </a:cubicBezTo>
                <a:cubicBezTo>
                  <a:pt x="231140" y="1174750"/>
                  <a:pt x="115570" y="1208405"/>
                  <a:pt x="0" y="124206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8694420" y="1965960"/>
            <a:ext cx="229541" cy="1386840"/>
          </a:xfrm>
          <a:custGeom>
            <a:avLst/>
            <a:gdLst>
              <a:gd name="connsiteX0" fmla="*/ 0 w 229541"/>
              <a:gd name="connsiteY0" fmla="*/ 0 h 1386840"/>
              <a:gd name="connsiteX1" fmla="*/ 137160 w 229541"/>
              <a:gd name="connsiteY1" fmla="*/ 274320 h 1386840"/>
              <a:gd name="connsiteX2" fmla="*/ 228600 w 229541"/>
              <a:gd name="connsiteY2" fmla="*/ 678180 h 1386840"/>
              <a:gd name="connsiteX3" fmla="*/ 175260 w 229541"/>
              <a:gd name="connsiteY3" fmla="*/ 1097280 h 1386840"/>
              <a:gd name="connsiteX4" fmla="*/ 30480 w 229541"/>
              <a:gd name="connsiteY4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541" h="1386840">
                <a:moveTo>
                  <a:pt x="0" y="0"/>
                </a:moveTo>
                <a:cubicBezTo>
                  <a:pt x="49530" y="80645"/>
                  <a:pt x="99060" y="161290"/>
                  <a:pt x="137160" y="274320"/>
                </a:cubicBezTo>
                <a:cubicBezTo>
                  <a:pt x="175260" y="387350"/>
                  <a:pt x="222250" y="541020"/>
                  <a:pt x="228600" y="678180"/>
                </a:cubicBezTo>
                <a:cubicBezTo>
                  <a:pt x="234950" y="815340"/>
                  <a:pt x="208280" y="979170"/>
                  <a:pt x="175260" y="1097280"/>
                </a:cubicBezTo>
                <a:cubicBezTo>
                  <a:pt x="142240" y="1215390"/>
                  <a:pt x="86360" y="1301115"/>
                  <a:pt x="30480" y="138684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4527308">
            <a:off x="8642115" y="1396348"/>
            <a:ext cx="655231" cy="315114"/>
          </a:xfrm>
          <a:custGeom>
            <a:avLst/>
            <a:gdLst>
              <a:gd name="connsiteX0" fmla="*/ 5411579 w 8406239"/>
              <a:gd name="connsiteY0" fmla="*/ 0 h 4077638"/>
              <a:gd name="connsiteX1" fmla="*/ 5167739 w 8406239"/>
              <a:gd name="connsiteY1" fmla="*/ 99060 h 4077638"/>
              <a:gd name="connsiteX2" fmla="*/ 4672439 w 8406239"/>
              <a:gd name="connsiteY2" fmla="*/ 342900 h 4077638"/>
              <a:gd name="connsiteX3" fmla="*/ 4329539 w 8406239"/>
              <a:gd name="connsiteY3" fmla="*/ 525780 h 4077638"/>
              <a:gd name="connsiteX4" fmla="*/ 3559919 w 8406239"/>
              <a:gd name="connsiteY4" fmla="*/ 906780 h 4077638"/>
              <a:gd name="connsiteX5" fmla="*/ 3140819 w 8406239"/>
              <a:gd name="connsiteY5" fmla="*/ 1112520 h 4077638"/>
              <a:gd name="connsiteX6" fmla="*/ 2325479 w 8406239"/>
              <a:gd name="connsiteY6" fmla="*/ 1432560 h 4077638"/>
              <a:gd name="connsiteX7" fmla="*/ 1990199 w 8406239"/>
              <a:gd name="connsiteY7" fmla="*/ 1562100 h 4077638"/>
              <a:gd name="connsiteX8" fmla="*/ 831959 w 8406239"/>
              <a:gd name="connsiteY8" fmla="*/ 1996440 h 4077638"/>
              <a:gd name="connsiteX9" fmla="*/ 336659 w 8406239"/>
              <a:gd name="connsiteY9" fmla="*/ 2225040 h 4077638"/>
              <a:gd name="connsiteX10" fmla="*/ 268079 w 8406239"/>
              <a:gd name="connsiteY10" fmla="*/ 2263140 h 4077638"/>
              <a:gd name="connsiteX11" fmla="*/ 191879 w 8406239"/>
              <a:gd name="connsiteY11" fmla="*/ 2301240 h 4077638"/>
              <a:gd name="connsiteX12" fmla="*/ 862439 w 8406239"/>
              <a:gd name="connsiteY12" fmla="*/ 2103120 h 4077638"/>
              <a:gd name="connsiteX13" fmla="*/ 2051159 w 8406239"/>
              <a:gd name="connsiteY13" fmla="*/ 1836420 h 4077638"/>
              <a:gd name="connsiteX14" fmla="*/ 2706479 w 8406239"/>
              <a:gd name="connsiteY14" fmla="*/ 1691640 h 4077638"/>
              <a:gd name="connsiteX15" fmla="*/ 3948539 w 8406239"/>
              <a:gd name="connsiteY15" fmla="*/ 1386840 h 4077638"/>
              <a:gd name="connsiteX16" fmla="*/ 4542899 w 8406239"/>
              <a:gd name="connsiteY16" fmla="*/ 1242060 h 4077638"/>
              <a:gd name="connsiteX17" fmla="*/ 5609699 w 8406239"/>
              <a:gd name="connsiteY17" fmla="*/ 998220 h 4077638"/>
              <a:gd name="connsiteX18" fmla="*/ 6097379 w 8406239"/>
              <a:gd name="connsiteY18" fmla="*/ 906780 h 4077638"/>
              <a:gd name="connsiteX19" fmla="*/ 6889859 w 8406239"/>
              <a:gd name="connsiteY19" fmla="*/ 739140 h 4077638"/>
              <a:gd name="connsiteX20" fmla="*/ 7171799 w 8406239"/>
              <a:gd name="connsiteY20" fmla="*/ 685800 h 4077638"/>
              <a:gd name="connsiteX21" fmla="*/ 7369919 w 8406239"/>
              <a:gd name="connsiteY21" fmla="*/ 647700 h 4077638"/>
              <a:gd name="connsiteX22" fmla="*/ 7514699 w 8406239"/>
              <a:gd name="connsiteY22" fmla="*/ 617220 h 4077638"/>
              <a:gd name="connsiteX23" fmla="*/ 7659479 w 8406239"/>
              <a:gd name="connsiteY23" fmla="*/ 594360 h 4077638"/>
              <a:gd name="connsiteX24" fmla="*/ 7682339 w 8406239"/>
              <a:gd name="connsiteY24" fmla="*/ 586740 h 4077638"/>
              <a:gd name="connsiteX25" fmla="*/ 7621379 w 8406239"/>
              <a:gd name="connsiteY25" fmla="*/ 617220 h 4077638"/>
              <a:gd name="connsiteX26" fmla="*/ 7232759 w 8406239"/>
              <a:gd name="connsiteY26" fmla="*/ 754380 h 4077638"/>
              <a:gd name="connsiteX27" fmla="*/ 6402179 w 8406239"/>
              <a:gd name="connsiteY27" fmla="*/ 1028700 h 4077638"/>
              <a:gd name="connsiteX28" fmla="*/ 5845919 w 8406239"/>
              <a:gd name="connsiteY28" fmla="*/ 1211580 h 4077638"/>
              <a:gd name="connsiteX29" fmla="*/ 4459079 w 8406239"/>
              <a:gd name="connsiteY29" fmla="*/ 1691640 h 4077638"/>
              <a:gd name="connsiteX30" fmla="*/ 3171299 w 8406239"/>
              <a:gd name="connsiteY30" fmla="*/ 2286000 h 4077638"/>
              <a:gd name="connsiteX31" fmla="*/ 2013059 w 8406239"/>
              <a:gd name="connsiteY31" fmla="*/ 2857500 h 4077638"/>
              <a:gd name="connsiteX32" fmla="*/ 1548239 w 8406239"/>
              <a:gd name="connsiteY32" fmla="*/ 3116580 h 4077638"/>
              <a:gd name="connsiteX33" fmla="*/ 610979 w 8406239"/>
              <a:gd name="connsiteY33" fmla="*/ 3657600 h 4077638"/>
              <a:gd name="connsiteX34" fmla="*/ 443339 w 8406239"/>
              <a:gd name="connsiteY34" fmla="*/ 3764280 h 4077638"/>
              <a:gd name="connsiteX35" fmla="*/ 161399 w 8406239"/>
              <a:gd name="connsiteY35" fmla="*/ 3985260 h 4077638"/>
              <a:gd name="connsiteX36" fmla="*/ 85199 w 8406239"/>
              <a:gd name="connsiteY36" fmla="*/ 4038600 h 4077638"/>
              <a:gd name="connsiteX37" fmla="*/ 62339 w 8406239"/>
              <a:gd name="connsiteY37" fmla="*/ 4046220 h 4077638"/>
              <a:gd name="connsiteX38" fmla="*/ 24239 w 8406239"/>
              <a:gd name="connsiteY38" fmla="*/ 4069080 h 4077638"/>
              <a:gd name="connsiteX39" fmla="*/ 1379 w 8406239"/>
              <a:gd name="connsiteY39" fmla="*/ 4076700 h 4077638"/>
              <a:gd name="connsiteX40" fmla="*/ 146159 w 8406239"/>
              <a:gd name="connsiteY40" fmla="*/ 4030980 h 4077638"/>
              <a:gd name="connsiteX41" fmla="*/ 1129139 w 8406239"/>
              <a:gd name="connsiteY41" fmla="*/ 3771900 h 4077638"/>
              <a:gd name="connsiteX42" fmla="*/ 1662539 w 8406239"/>
              <a:gd name="connsiteY42" fmla="*/ 3642360 h 4077638"/>
              <a:gd name="connsiteX43" fmla="*/ 2218799 w 8406239"/>
              <a:gd name="connsiteY43" fmla="*/ 3512820 h 4077638"/>
              <a:gd name="connsiteX44" fmla="*/ 2790299 w 8406239"/>
              <a:gd name="connsiteY44" fmla="*/ 3368040 h 4077638"/>
              <a:gd name="connsiteX45" fmla="*/ 3910439 w 8406239"/>
              <a:gd name="connsiteY45" fmla="*/ 3124200 h 4077638"/>
              <a:gd name="connsiteX46" fmla="*/ 4443839 w 8406239"/>
              <a:gd name="connsiteY46" fmla="*/ 3009900 h 4077638"/>
              <a:gd name="connsiteX47" fmla="*/ 4908659 w 8406239"/>
              <a:gd name="connsiteY47" fmla="*/ 2918460 h 4077638"/>
              <a:gd name="connsiteX48" fmla="*/ 5685899 w 8406239"/>
              <a:gd name="connsiteY48" fmla="*/ 2750820 h 4077638"/>
              <a:gd name="connsiteX49" fmla="*/ 6028799 w 8406239"/>
              <a:gd name="connsiteY49" fmla="*/ 2682240 h 4077638"/>
              <a:gd name="connsiteX50" fmla="*/ 6615539 w 8406239"/>
              <a:gd name="connsiteY50" fmla="*/ 2575560 h 4077638"/>
              <a:gd name="connsiteX51" fmla="*/ 7385159 w 8406239"/>
              <a:gd name="connsiteY51" fmla="*/ 2415540 h 4077638"/>
              <a:gd name="connsiteX52" fmla="*/ 7644239 w 8406239"/>
              <a:gd name="connsiteY52" fmla="*/ 2362200 h 4077638"/>
              <a:gd name="connsiteX53" fmla="*/ 7880459 w 8406239"/>
              <a:gd name="connsiteY53" fmla="*/ 2339340 h 4077638"/>
              <a:gd name="connsiteX54" fmla="*/ 8101439 w 8406239"/>
              <a:gd name="connsiteY54" fmla="*/ 2301240 h 4077638"/>
              <a:gd name="connsiteX55" fmla="*/ 8261459 w 8406239"/>
              <a:gd name="connsiteY55" fmla="*/ 2278380 h 4077638"/>
              <a:gd name="connsiteX56" fmla="*/ 8345279 w 8406239"/>
              <a:gd name="connsiteY56" fmla="*/ 2263140 h 4077638"/>
              <a:gd name="connsiteX57" fmla="*/ 8406239 w 8406239"/>
              <a:gd name="connsiteY57" fmla="*/ 2255520 h 40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406239" h="4077638">
                <a:moveTo>
                  <a:pt x="5411579" y="0"/>
                </a:moveTo>
                <a:cubicBezTo>
                  <a:pt x="5331780" y="29925"/>
                  <a:pt x="5239812" y="63578"/>
                  <a:pt x="5167739" y="99060"/>
                </a:cubicBezTo>
                <a:lnTo>
                  <a:pt x="4672439" y="342900"/>
                </a:lnTo>
                <a:cubicBezTo>
                  <a:pt x="4556998" y="401670"/>
                  <a:pt x="4445632" y="468308"/>
                  <a:pt x="4329539" y="525780"/>
                </a:cubicBezTo>
                <a:lnTo>
                  <a:pt x="3559919" y="906780"/>
                </a:lnTo>
                <a:cubicBezTo>
                  <a:pt x="3420367" y="975661"/>
                  <a:pt x="3285684" y="1055657"/>
                  <a:pt x="3140819" y="1112520"/>
                </a:cubicBezTo>
                <a:lnTo>
                  <a:pt x="2325479" y="1432560"/>
                </a:lnTo>
                <a:cubicBezTo>
                  <a:pt x="2213884" y="1476164"/>
                  <a:pt x="2103204" y="1522291"/>
                  <a:pt x="1990199" y="1562100"/>
                </a:cubicBezTo>
                <a:cubicBezTo>
                  <a:pt x="1076120" y="1884105"/>
                  <a:pt x="1596966" y="1688774"/>
                  <a:pt x="831959" y="1996440"/>
                </a:cubicBezTo>
                <a:cubicBezTo>
                  <a:pt x="570705" y="2101509"/>
                  <a:pt x="616837" y="2069385"/>
                  <a:pt x="336659" y="2225040"/>
                </a:cubicBezTo>
                <a:cubicBezTo>
                  <a:pt x="313799" y="2237740"/>
                  <a:pt x="291220" y="2250960"/>
                  <a:pt x="268079" y="2263140"/>
                </a:cubicBezTo>
                <a:cubicBezTo>
                  <a:pt x="242949" y="2276366"/>
                  <a:pt x="165929" y="2312774"/>
                  <a:pt x="191879" y="2301240"/>
                </a:cubicBezTo>
                <a:cubicBezTo>
                  <a:pt x="432311" y="2194381"/>
                  <a:pt x="390321" y="2209044"/>
                  <a:pt x="862439" y="2103120"/>
                </a:cubicBezTo>
                <a:lnTo>
                  <a:pt x="2051159" y="1836420"/>
                </a:lnTo>
                <a:lnTo>
                  <a:pt x="2706479" y="1691640"/>
                </a:lnTo>
                <a:cubicBezTo>
                  <a:pt x="3179254" y="1582538"/>
                  <a:pt x="3479472" y="1502622"/>
                  <a:pt x="3948539" y="1386840"/>
                </a:cubicBezTo>
                <a:lnTo>
                  <a:pt x="4542899" y="1242060"/>
                </a:lnTo>
                <a:lnTo>
                  <a:pt x="5609699" y="998220"/>
                </a:lnTo>
                <a:lnTo>
                  <a:pt x="6097379" y="906780"/>
                </a:lnTo>
                <a:lnTo>
                  <a:pt x="6889859" y="739140"/>
                </a:lnTo>
                <a:cubicBezTo>
                  <a:pt x="6983545" y="719871"/>
                  <a:pt x="7077841" y="703697"/>
                  <a:pt x="7171799" y="685800"/>
                </a:cubicBezTo>
                <a:lnTo>
                  <a:pt x="7369919" y="647700"/>
                </a:lnTo>
                <a:cubicBezTo>
                  <a:pt x="7418279" y="638028"/>
                  <a:pt x="7466052" y="625328"/>
                  <a:pt x="7514699" y="617220"/>
                </a:cubicBezTo>
                <a:cubicBezTo>
                  <a:pt x="7623855" y="599027"/>
                  <a:pt x="7575549" y="606350"/>
                  <a:pt x="7659479" y="594360"/>
                </a:cubicBezTo>
                <a:cubicBezTo>
                  <a:pt x="7667099" y="591820"/>
                  <a:pt x="7689227" y="582607"/>
                  <a:pt x="7682339" y="586740"/>
                </a:cubicBezTo>
                <a:cubicBezTo>
                  <a:pt x="7662858" y="598429"/>
                  <a:pt x="7642666" y="609283"/>
                  <a:pt x="7621379" y="617220"/>
                </a:cubicBezTo>
                <a:cubicBezTo>
                  <a:pt x="7492665" y="665215"/>
                  <a:pt x="7362397" y="708940"/>
                  <a:pt x="7232759" y="754380"/>
                </a:cubicBezTo>
                <a:cubicBezTo>
                  <a:pt x="6675313" y="949773"/>
                  <a:pt x="7065772" y="814008"/>
                  <a:pt x="6402179" y="1028700"/>
                </a:cubicBezTo>
                <a:lnTo>
                  <a:pt x="5845919" y="1211580"/>
                </a:lnTo>
                <a:cubicBezTo>
                  <a:pt x="5460059" y="1337818"/>
                  <a:pt x="4828844" y="1533573"/>
                  <a:pt x="4459079" y="1691640"/>
                </a:cubicBezTo>
                <a:cubicBezTo>
                  <a:pt x="4024359" y="1877474"/>
                  <a:pt x="3599458" y="2085513"/>
                  <a:pt x="3171299" y="2286000"/>
                </a:cubicBezTo>
                <a:cubicBezTo>
                  <a:pt x="2867981" y="2428030"/>
                  <a:pt x="2322499" y="2693259"/>
                  <a:pt x="2013059" y="2857500"/>
                </a:cubicBezTo>
                <a:cubicBezTo>
                  <a:pt x="1856379" y="2940661"/>
                  <a:pt x="1703430" y="3030671"/>
                  <a:pt x="1548239" y="3116580"/>
                </a:cubicBezTo>
                <a:cubicBezTo>
                  <a:pt x="1162825" y="3329934"/>
                  <a:pt x="1012727" y="3401942"/>
                  <a:pt x="610979" y="3657600"/>
                </a:cubicBezTo>
                <a:cubicBezTo>
                  <a:pt x="555099" y="3693160"/>
                  <a:pt x="497884" y="3726704"/>
                  <a:pt x="443339" y="3764280"/>
                </a:cubicBezTo>
                <a:cubicBezTo>
                  <a:pt x="275599" y="3879835"/>
                  <a:pt x="294106" y="3873507"/>
                  <a:pt x="161399" y="3985260"/>
                </a:cubicBezTo>
                <a:cubicBezTo>
                  <a:pt x="134553" y="4007867"/>
                  <a:pt x="116465" y="4022967"/>
                  <a:pt x="85199" y="4038600"/>
                </a:cubicBezTo>
                <a:cubicBezTo>
                  <a:pt x="78015" y="4042192"/>
                  <a:pt x="69523" y="4042628"/>
                  <a:pt x="62339" y="4046220"/>
                </a:cubicBezTo>
                <a:cubicBezTo>
                  <a:pt x="49092" y="4052844"/>
                  <a:pt x="37486" y="4062456"/>
                  <a:pt x="24239" y="4069080"/>
                </a:cubicBezTo>
                <a:cubicBezTo>
                  <a:pt x="17055" y="4072672"/>
                  <a:pt x="-5805" y="4080292"/>
                  <a:pt x="1379" y="4076700"/>
                </a:cubicBezTo>
                <a:cubicBezTo>
                  <a:pt x="41890" y="4056444"/>
                  <a:pt x="112649" y="4041642"/>
                  <a:pt x="146159" y="4030980"/>
                </a:cubicBezTo>
                <a:cubicBezTo>
                  <a:pt x="715876" y="3849706"/>
                  <a:pt x="-11426" y="4048605"/>
                  <a:pt x="1129139" y="3771900"/>
                </a:cubicBezTo>
                <a:lnTo>
                  <a:pt x="1662539" y="3642360"/>
                </a:lnTo>
                <a:lnTo>
                  <a:pt x="2218799" y="3512820"/>
                </a:lnTo>
                <a:cubicBezTo>
                  <a:pt x="2409749" y="3466373"/>
                  <a:pt x="2598278" y="3409840"/>
                  <a:pt x="2790299" y="3368040"/>
                </a:cubicBezTo>
                <a:lnTo>
                  <a:pt x="3910439" y="3124200"/>
                </a:lnTo>
                <a:lnTo>
                  <a:pt x="4443839" y="3009900"/>
                </a:lnTo>
                <a:lnTo>
                  <a:pt x="4908659" y="2918460"/>
                </a:lnTo>
                <a:lnTo>
                  <a:pt x="5685899" y="2750820"/>
                </a:lnTo>
                <a:cubicBezTo>
                  <a:pt x="5799954" y="2726768"/>
                  <a:pt x="5914116" y="2703092"/>
                  <a:pt x="6028799" y="2682240"/>
                </a:cubicBezTo>
                <a:cubicBezTo>
                  <a:pt x="6224379" y="2646680"/>
                  <a:pt x="6421079" y="2616809"/>
                  <a:pt x="6615539" y="2575560"/>
                </a:cubicBezTo>
                <a:cubicBezTo>
                  <a:pt x="7465416" y="2395283"/>
                  <a:pt x="6813784" y="2531471"/>
                  <a:pt x="7385159" y="2415540"/>
                </a:cubicBezTo>
                <a:cubicBezTo>
                  <a:pt x="7471570" y="2398007"/>
                  <a:pt x="7556478" y="2370693"/>
                  <a:pt x="7644239" y="2362200"/>
                </a:cubicBezTo>
                <a:cubicBezTo>
                  <a:pt x="7722979" y="2354580"/>
                  <a:pt x="7802045" y="2349795"/>
                  <a:pt x="7880459" y="2339340"/>
                </a:cubicBezTo>
                <a:cubicBezTo>
                  <a:pt x="7954550" y="2329461"/>
                  <a:pt x="8027631" y="2313049"/>
                  <a:pt x="8101439" y="2301240"/>
                </a:cubicBezTo>
                <a:cubicBezTo>
                  <a:pt x="8154644" y="2292727"/>
                  <a:pt x="8208223" y="2286698"/>
                  <a:pt x="8261459" y="2278380"/>
                </a:cubicBezTo>
                <a:cubicBezTo>
                  <a:pt x="8289517" y="2273996"/>
                  <a:pt x="8317367" y="2268373"/>
                  <a:pt x="8345279" y="2263140"/>
                </a:cubicBezTo>
                <a:cubicBezTo>
                  <a:pt x="8393889" y="2254026"/>
                  <a:pt x="8368640" y="2255520"/>
                  <a:pt x="8406239" y="225552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ердце 24"/>
          <p:cNvSpPr/>
          <p:nvPr/>
        </p:nvSpPr>
        <p:spPr>
          <a:xfrm>
            <a:off x="6770658" y="1017200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13602974">
            <a:off x="6596113" y="3742406"/>
            <a:ext cx="540060" cy="216478"/>
          </a:xfrm>
          <a:custGeom>
            <a:avLst/>
            <a:gdLst>
              <a:gd name="connsiteX0" fmla="*/ 3491022 w 6066582"/>
              <a:gd name="connsiteY0" fmla="*/ 0 h 2034540"/>
              <a:gd name="connsiteX1" fmla="*/ 3399582 w 6066582"/>
              <a:gd name="connsiteY1" fmla="*/ 30480 h 2034540"/>
              <a:gd name="connsiteX2" fmla="*/ 3239562 w 6066582"/>
              <a:gd name="connsiteY2" fmla="*/ 91440 h 2034540"/>
              <a:gd name="connsiteX3" fmla="*/ 2866182 w 6066582"/>
              <a:gd name="connsiteY3" fmla="*/ 182880 h 2034540"/>
              <a:gd name="connsiteX4" fmla="*/ 2607102 w 6066582"/>
              <a:gd name="connsiteY4" fmla="*/ 236220 h 2034540"/>
              <a:gd name="connsiteX5" fmla="*/ 2317542 w 6066582"/>
              <a:gd name="connsiteY5" fmla="*/ 304800 h 2034540"/>
              <a:gd name="connsiteX6" fmla="*/ 1997502 w 6066582"/>
              <a:gd name="connsiteY6" fmla="*/ 358140 h 2034540"/>
              <a:gd name="connsiteX7" fmla="*/ 1692702 w 6066582"/>
              <a:gd name="connsiteY7" fmla="*/ 426720 h 2034540"/>
              <a:gd name="connsiteX8" fmla="*/ 1426002 w 6066582"/>
              <a:gd name="connsiteY8" fmla="*/ 480060 h 2034540"/>
              <a:gd name="connsiteX9" fmla="*/ 1045002 w 6066582"/>
              <a:gd name="connsiteY9" fmla="*/ 548640 h 2034540"/>
              <a:gd name="connsiteX10" fmla="*/ 923082 w 6066582"/>
              <a:gd name="connsiteY10" fmla="*/ 579120 h 2034540"/>
              <a:gd name="connsiteX11" fmla="*/ 824022 w 6066582"/>
              <a:gd name="connsiteY11" fmla="*/ 594360 h 2034540"/>
              <a:gd name="connsiteX12" fmla="*/ 694482 w 6066582"/>
              <a:gd name="connsiteY12" fmla="*/ 624840 h 2034540"/>
              <a:gd name="connsiteX13" fmla="*/ 664002 w 6066582"/>
              <a:gd name="connsiteY13" fmla="*/ 662940 h 2034540"/>
              <a:gd name="connsiteX14" fmla="*/ 702102 w 6066582"/>
              <a:gd name="connsiteY14" fmla="*/ 670560 h 2034540"/>
              <a:gd name="connsiteX15" fmla="*/ 808782 w 6066582"/>
              <a:gd name="connsiteY15" fmla="*/ 678180 h 2034540"/>
              <a:gd name="connsiteX16" fmla="*/ 5053122 w 6066582"/>
              <a:gd name="connsiteY16" fmla="*/ 685800 h 2034540"/>
              <a:gd name="connsiteX17" fmla="*/ 5007402 w 6066582"/>
              <a:gd name="connsiteY17" fmla="*/ 708660 h 2034540"/>
              <a:gd name="connsiteX18" fmla="*/ 3430062 w 6066582"/>
              <a:gd name="connsiteY18" fmla="*/ 739140 h 2034540"/>
              <a:gd name="connsiteX19" fmla="*/ 2607102 w 6066582"/>
              <a:gd name="connsiteY19" fmla="*/ 861060 h 2034540"/>
              <a:gd name="connsiteX20" fmla="*/ 2203242 w 6066582"/>
              <a:gd name="connsiteY20" fmla="*/ 922020 h 2034540"/>
              <a:gd name="connsiteX21" fmla="*/ 1448862 w 6066582"/>
              <a:gd name="connsiteY21" fmla="*/ 1066800 h 2034540"/>
              <a:gd name="connsiteX22" fmla="*/ 641142 w 6066582"/>
              <a:gd name="connsiteY22" fmla="*/ 1226820 h 2034540"/>
              <a:gd name="connsiteX23" fmla="*/ 443022 w 6066582"/>
              <a:gd name="connsiteY23" fmla="*/ 1303020 h 2034540"/>
              <a:gd name="connsiteX24" fmla="*/ 435402 w 6066582"/>
              <a:gd name="connsiteY24" fmla="*/ 1333500 h 2034540"/>
              <a:gd name="connsiteX25" fmla="*/ 458262 w 6066582"/>
              <a:gd name="connsiteY25" fmla="*/ 1341120 h 2034540"/>
              <a:gd name="connsiteX26" fmla="*/ 511602 w 6066582"/>
              <a:gd name="connsiteY26" fmla="*/ 1363980 h 2034540"/>
              <a:gd name="connsiteX27" fmla="*/ 587802 w 6066582"/>
              <a:gd name="connsiteY27" fmla="*/ 1379220 h 2034540"/>
              <a:gd name="connsiteX28" fmla="*/ 869742 w 6066582"/>
              <a:gd name="connsiteY28" fmla="*/ 1402080 h 2034540"/>
              <a:gd name="connsiteX29" fmla="*/ 6066582 w 6066582"/>
              <a:gd name="connsiteY29" fmla="*/ 1409700 h 2034540"/>
              <a:gd name="connsiteX30" fmla="*/ 4999782 w 6066582"/>
              <a:gd name="connsiteY30" fmla="*/ 1432560 h 2034540"/>
              <a:gd name="connsiteX31" fmla="*/ 3955842 w 6066582"/>
              <a:gd name="connsiteY31" fmla="*/ 1516380 h 2034540"/>
              <a:gd name="connsiteX32" fmla="*/ 3376722 w 6066582"/>
              <a:gd name="connsiteY32" fmla="*/ 1546860 h 2034540"/>
              <a:gd name="connsiteX33" fmla="*/ 2142282 w 6066582"/>
              <a:gd name="connsiteY33" fmla="*/ 1577340 h 2034540"/>
              <a:gd name="connsiteX34" fmla="*/ 1517442 w 6066582"/>
              <a:gd name="connsiteY34" fmla="*/ 1645920 h 2034540"/>
              <a:gd name="connsiteX35" fmla="*/ 580182 w 6066582"/>
              <a:gd name="connsiteY35" fmla="*/ 1813560 h 2034540"/>
              <a:gd name="connsiteX36" fmla="*/ 298242 w 6066582"/>
              <a:gd name="connsiteY36" fmla="*/ 1882140 h 2034540"/>
              <a:gd name="connsiteX37" fmla="*/ 54402 w 6066582"/>
              <a:gd name="connsiteY37" fmla="*/ 1958340 h 2034540"/>
              <a:gd name="connsiteX38" fmla="*/ 16302 w 6066582"/>
              <a:gd name="connsiteY38" fmla="*/ 1981200 h 2034540"/>
              <a:gd name="connsiteX39" fmla="*/ 8682 w 6066582"/>
              <a:gd name="connsiteY39" fmla="*/ 2026920 h 2034540"/>
              <a:gd name="connsiteX40" fmla="*/ 31542 w 6066582"/>
              <a:gd name="connsiteY40" fmla="*/ 20345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6582" h="2034540">
                <a:moveTo>
                  <a:pt x="3491022" y="0"/>
                </a:moveTo>
                <a:cubicBezTo>
                  <a:pt x="3362527" y="64248"/>
                  <a:pt x="3524636" y="-11205"/>
                  <a:pt x="3399582" y="30480"/>
                </a:cubicBezTo>
                <a:cubicBezTo>
                  <a:pt x="3138307" y="117572"/>
                  <a:pt x="3564509" y="-2900"/>
                  <a:pt x="3239562" y="91440"/>
                </a:cubicBezTo>
                <a:cubicBezTo>
                  <a:pt x="3138803" y="120693"/>
                  <a:pt x="2955707" y="163296"/>
                  <a:pt x="2866182" y="182880"/>
                </a:cubicBezTo>
                <a:cubicBezTo>
                  <a:pt x="2780047" y="201722"/>
                  <a:pt x="2693174" y="217093"/>
                  <a:pt x="2607102" y="236220"/>
                </a:cubicBezTo>
                <a:cubicBezTo>
                  <a:pt x="2510274" y="257737"/>
                  <a:pt x="2414806" y="285347"/>
                  <a:pt x="2317542" y="304800"/>
                </a:cubicBezTo>
                <a:cubicBezTo>
                  <a:pt x="2211491" y="326010"/>
                  <a:pt x="2103652" y="337428"/>
                  <a:pt x="1997502" y="358140"/>
                </a:cubicBezTo>
                <a:cubicBezTo>
                  <a:pt x="1895290" y="378084"/>
                  <a:pt x="1794550" y="404992"/>
                  <a:pt x="1692702" y="426720"/>
                </a:cubicBezTo>
                <a:cubicBezTo>
                  <a:pt x="1604037" y="445635"/>
                  <a:pt x="1515110" y="463352"/>
                  <a:pt x="1426002" y="480060"/>
                </a:cubicBezTo>
                <a:cubicBezTo>
                  <a:pt x="1295360" y="504555"/>
                  <a:pt x="1173952" y="520759"/>
                  <a:pt x="1045002" y="548640"/>
                </a:cubicBezTo>
                <a:cubicBezTo>
                  <a:pt x="1004057" y="557493"/>
                  <a:pt x="964104" y="570633"/>
                  <a:pt x="923082" y="579120"/>
                </a:cubicBezTo>
                <a:cubicBezTo>
                  <a:pt x="890366" y="585889"/>
                  <a:pt x="856936" y="588636"/>
                  <a:pt x="824022" y="594360"/>
                </a:cubicBezTo>
                <a:cubicBezTo>
                  <a:pt x="751701" y="606938"/>
                  <a:pt x="757015" y="606973"/>
                  <a:pt x="694482" y="624840"/>
                </a:cubicBezTo>
                <a:cubicBezTo>
                  <a:pt x="693715" y="625351"/>
                  <a:pt x="649280" y="648218"/>
                  <a:pt x="664002" y="662940"/>
                </a:cubicBezTo>
                <a:cubicBezTo>
                  <a:pt x="673160" y="672098"/>
                  <a:pt x="689222" y="669204"/>
                  <a:pt x="702102" y="670560"/>
                </a:cubicBezTo>
                <a:cubicBezTo>
                  <a:pt x="737557" y="674292"/>
                  <a:pt x="773132" y="678055"/>
                  <a:pt x="808782" y="678180"/>
                </a:cubicBezTo>
                <a:lnTo>
                  <a:pt x="5053122" y="685800"/>
                </a:lnTo>
                <a:cubicBezTo>
                  <a:pt x="5040898" y="693949"/>
                  <a:pt x="5023760" y="708271"/>
                  <a:pt x="5007402" y="708660"/>
                </a:cubicBezTo>
                <a:lnTo>
                  <a:pt x="3430062" y="739140"/>
                </a:lnTo>
                <a:lnTo>
                  <a:pt x="2607102" y="861060"/>
                </a:lnTo>
                <a:cubicBezTo>
                  <a:pt x="2472445" y="881133"/>
                  <a:pt x="2336947" y="896359"/>
                  <a:pt x="2203242" y="922020"/>
                </a:cubicBezTo>
                <a:lnTo>
                  <a:pt x="1448862" y="1066800"/>
                </a:lnTo>
                <a:cubicBezTo>
                  <a:pt x="1275855" y="1099239"/>
                  <a:pt x="774827" y="1180321"/>
                  <a:pt x="641142" y="1226820"/>
                </a:cubicBezTo>
                <a:cubicBezTo>
                  <a:pt x="457232" y="1290789"/>
                  <a:pt x="517347" y="1253470"/>
                  <a:pt x="443022" y="1303020"/>
                </a:cubicBezTo>
                <a:cubicBezTo>
                  <a:pt x="440482" y="1313180"/>
                  <a:pt x="431513" y="1323776"/>
                  <a:pt x="435402" y="1333500"/>
                </a:cubicBezTo>
                <a:cubicBezTo>
                  <a:pt x="438385" y="1340958"/>
                  <a:pt x="450804" y="1338137"/>
                  <a:pt x="458262" y="1341120"/>
                </a:cubicBezTo>
                <a:cubicBezTo>
                  <a:pt x="476223" y="1348304"/>
                  <a:pt x="493044" y="1358522"/>
                  <a:pt x="511602" y="1363980"/>
                </a:cubicBezTo>
                <a:cubicBezTo>
                  <a:pt x="536452" y="1371289"/>
                  <a:pt x="562251" y="1374962"/>
                  <a:pt x="587802" y="1379220"/>
                </a:cubicBezTo>
                <a:cubicBezTo>
                  <a:pt x="696276" y="1397299"/>
                  <a:pt x="749908" y="1401740"/>
                  <a:pt x="869742" y="1402080"/>
                </a:cubicBezTo>
                <a:lnTo>
                  <a:pt x="6066582" y="1409700"/>
                </a:lnTo>
                <a:cubicBezTo>
                  <a:pt x="5698710" y="1501668"/>
                  <a:pt x="6120113" y="1398781"/>
                  <a:pt x="4999782" y="1432560"/>
                </a:cubicBezTo>
                <a:cubicBezTo>
                  <a:pt x="4544903" y="1446275"/>
                  <a:pt x="4427842" y="1481767"/>
                  <a:pt x="3955842" y="1516380"/>
                </a:cubicBezTo>
                <a:cubicBezTo>
                  <a:pt x="3763053" y="1530518"/>
                  <a:pt x="3569920" y="1540366"/>
                  <a:pt x="3376722" y="1546860"/>
                </a:cubicBezTo>
                <a:lnTo>
                  <a:pt x="2142282" y="1577340"/>
                </a:lnTo>
                <a:cubicBezTo>
                  <a:pt x="1934002" y="1600200"/>
                  <a:pt x="1725001" y="1617244"/>
                  <a:pt x="1517442" y="1645920"/>
                </a:cubicBezTo>
                <a:cubicBezTo>
                  <a:pt x="1389147" y="1663645"/>
                  <a:pt x="751120" y="1777473"/>
                  <a:pt x="580182" y="1813560"/>
                </a:cubicBezTo>
                <a:cubicBezTo>
                  <a:pt x="485548" y="1833538"/>
                  <a:pt x="391980" y="1858308"/>
                  <a:pt x="298242" y="1882140"/>
                </a:cubicBezTo>
                <a:cubicBezTo>
                  <a:pt x="207463" y="1905219"/>
                  <a:pt x="135612" y="1920442"/>
                  <a:pt x="54402" y="1958340"/>
                </a:cubicBezTo>
                <a:cubicBezTo>
                  <a:pt x="40981" y="1964603"/>
                  <a:pt x="29002" y="1973580"/>
                  <a:pt x="16302" y="1981200"/>
                </a:cubicBezTo>
                <a:cubicBezTo>
                  <a:pt x="6199" y="1996355"/>
                  <a:pt x="-10247" y="2007991"/>
                  <a:pt x="8682" y="2026920"/>
                </a:cubicBezTo>
                <a:cubicBezTo>
                  <a:pt x="14362" y="2032600"/>
                  <a:pt x="31542" y="2034540"/>
                  <a:pt x="31542" y="20345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ердце 26"/>
          <p:cNvSpPr/>
          <p:nvPr/>
        </p:nvSpPr>
        <p:spPr>
          <a:xfrm>
            <a:off x="6918816" y="847725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ердце 29"/>
          <p:cNvSpPr/>
          <p:nvPr/>
        </p:nvSpPr>
        <p:spPr>
          <a:xfrm>
            <a:off x="6767371" y="3262790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ердце 30"/>
          <p:cNvSpPr/>
          <p:nvPr/>
        </p:nvSpPr>
        <p:spPr>
          <a:xfrm>
            <a:off x="6668599" y="3075806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8755184" y="883729"/>
            <a:ext cx="108012" cy="108012"/>
          </a:xfrm>
          <a:prstGeom prst="star5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-127636" y="2585085"/>
            <a:ext cx="9462135" cy="2863215"/>
          </a:xfrm>
          <a:custGeom>
            <a:avLst/>
            <a:gdLst>
              <a:gd name="connsiteX0" fmla="*/ 0 w 10553700"/>
              <a:gd name="connsiteY0" fmla="*/ 28575 h 2847975"/>
              <a:gd name="connsiteX1" fmla="*/ 10553700 w 10553700"/>
              <a:gd name="connsiteY1" fmla="*/ 28575 h 2847975"/>
              <a:gd name="connsiteX2" fmla="*/ 10429875 w 10553700"/>
              <a:gd name="connsiteY2" fmla="*/ 2819400 h 2847975"/>
              <a:gd name="connsiteX3" fmla="*/ 857250 w 10553700"/>
              <a:gd name="connsiteY3" fmla="*/ 2847975 h 2847975"/>
              <a:gd name="connsiteX4" fmla="*/ 476250 w 10553700"/>
              <a:gd name="connsiteY4" fmla="*/ 0 h 2847975"/>
              <a:gd name="connsiteX0" fmla="*/ 10077450 w 10077450"/>
              <a:gd name="connsiteY0" fmla="*/ 28575 h 2847975"/>
              <a:gd name="connsiteX1" fmla="*/ 9953625 w 10077450"/>
              <a:gd name="connsiteY1" fmla="*/ 2819400 h 2847975"/>
              <a:gd name="connsiteX2" fmla="*/ 381000 w 10077450"/>
              <a:gd name="connsiteY2" fmla="*/ 2847975 h 2847975"/>
              <a:gd name="connsiteX3" fmla="*/ 0 w 10077450"/>
              <a:gd name="connsiteY3" fmla="*/ 0 h 2847975"/>
              <a:gd name="connsiteX0" fmla="*/ 9833610 w 9833610"/>
              <a:gd name="connsiteY0" fmla="*/ 43815 h 2863215"/>
              <a:gd name="connsiteX1" fmla="*/ 9709785 w 9833610"/>
              <a:gd name="connsiteY1" fmla="*/ 2834640 h 2863215"/>
              <a:gd name="connsiteX2" fmla="*/ 137160 w 9833610"/>
              <a:gd name="connsiteY2" fmla="*/ 2863215 h 2863215"/>
              <a:gd name="connsiteX3" fmla="*/ 0 w 9833610"/>
              <a:gd name="connsiteY3" fmla="*/ 0 h 2863215"/>
              <a:gd name="connsiteX0" fmla="*/ 9833610 w 9833610"/>
              <a:gd name="connsiteY0" fmla="*/ 43815 h 2863215"/>
              <a:gd name="connsiteX1" fmla="*/ 9416415 w 9833610"/>
              <a:gd name="connsiteY1" fmla="*/ 81915 h 2863215"/>
              <a:gd name="connsiteX2" fmla="*/ 9709785 w 9833610"/>
              <a:gd name="connsiteY2" fmla="*/ 2834640 h 2863215"/>
              <a:gd name="connsiteX3" fmla="*/ 137160 w 9833610"/>
              <a:gd name="connsiteY3" fmla="*/ 2863215 h 2863215"/>
              <a:gd name="connsiteX4" fmla="*/ 0 w 9833610"/>
              <a:gd name="connsiteY4" fmla="*/ 0 h 2863215"/>
              <a:gd name="connsiteX0" fmla="*/ 9833610 w 9833610"/>
              <a:gd name="connsiteY0" fmla="*/ 43815 h 2863215"/>
              <a:gd name="connsiteX1" fmla="*/ 9416415 w 9833610"/>
              <a:gd name="connsiteY1" fmla="*/ 81915 h 2863215"/>
              <a:gd name="connsiteX2" fmla="*/ 9530715 w 9833610"/>
              <a:gd name="connsiteY2" fmla="*/ 2825115 h 2863215"/>
              <a:gd name="connsiteX3" fmla="*/ 9709785 w 9833610"/>
              <a:gd name="connsiteY3" fmla="*/ 2834640 h 2863215"/>
              <a:gd name="connsiteX4" fmla="*/ 137160 w 9833610"/>
              <a:gd name="connsiteY4" fmla="*/ 2863215 h 2863215"/>
              <a:gd name="connsiteX5" fmla="*/ 0 w 9833610"/>
              <a:gd name="connsiteY5" fmla="*/ 0 h 2863215"/>
              <a:gd name="connsiteX0" fmla="*/ 9833610 w 9833610"/>
              <a:gd name="connsiteY0" fmla="*/ 43815 h 2863215"/>
              <a:gd name="connsiteX1" fmla="*/ 9416415 w 9833610"/>
              <a:gd name="connsiteY1" fmla="*/ 81915 h 2863215"/>
              <a:gd name="connsiteX2" fmla="*/ 9530715 w 9833610"/>
              <a:gd name="connsiteY2" fmla="*/ 2825115 h 2863215"/>
              <a:gd name="connsiteX3" fmla="*/ 137160 w 9833610"/>
              <a:gd name="connsiteY3" fmla="*/ 2863215 h 2863215"/>
              <a:gd name="connsiteX4" fmla="*/ 0 w 9833610"/>
              <a:gd name="connsiteY4" fmla="*/ 0 h 2863215"/>
              <a:gd name="connsiteX0" fmla="*/ 9416415 w 9530715"/>
              <a:gd name="connsiteY0" fmla="*/ 81915 h 2863215"/>
              <a:gd name="connsiteX1" fmla="*/ 9530715 w 9530715"/>
              <a:gd name="connsiteY1" fmla="*/ 2825115 h 2863215"/>
              <a:gd name="connsiteX2" fmla="*/ 137160 w 9530715"/>
              <a:gd name="connsiteY2" fmla="*/ 2863215 h 2863215"/>
              <a:gd name="connsiteX3" fmla="*/ 0 w 9530715"/>
              <a:gd name="connsiteY3" fmla="*/ 0 h 2863215"/>
              <a:gd name="connsiteX0" fmla="*/ 9416415 w 9523095"/>
              <a:gd name="connsiteY0" fmla="*/ 81915 h 2863215"/>
              <a:gd name="connsiteX1" fmla="*/ 9523095 w 9523095"/>
              <a:gd name="connsiteY1" fmla="*/ 2847975 h 2863215"/>
              <a:gd name="connsiteX2" fmla="*/ 137160 w 9523095"/>
              <a:gd name="connsiteY2" fmla="*/ 2863215 h 2863215"/>
              <a:gd name="connsiteX3" fmla="*/ 0 w 9523095"/>
              <a:gd name="connsiteY3" fmla="*/ 0 h 2863215"/>
              <a:gd name="connsiteX0" fmla="*/ 9416415 w 9523095"/>
              <a:gd name="connsiteY0" fmla="*/ 81915 h 2863215"/>
              <a:gd name="connsiteX1" fmla="*/ 9523095 w 9523095"/>
              <a:gd name="connsiteY1" fmla="*/ 2847975 h 2863215"/>
              <a:gd name="connsiteX2" fmla="*/ 137160 w 9523095"/>
              <a:gd name="connsiteY2" fmla="*/ 2863215 h 2863215"/>
              <a:gd name="connsiteX3" fmla="*/ 0 w 9523095"/>
              <a:gd name="connsiteY3" fmla="*/ 0 h 2863215"/>
              <a:gd name="connsiteX0" fmla="*/ 9416415 w 9462135"/>
              <a:gd name="connsiteY0" fmla="*/ 81915 h 2863215"/>
              <a:gd name="connsiteX1" fmla="*/ 9462135 w 9462135"/>
              <a:gd name="connsiteY1" fmla="*/ 2855595 h 2863215"/>
              <a:gd name="connsiteX2" fmla="*/ 137160 w 9462135"/>
              <a:gd name="connsiteY2" fmla="*/ 2863215 h 2863215"/>
              <a:gd name="connsiteX3" fmla="*/ 0 w 9462135"/>
              <a:gd name="connsiteY3" fmla="*/ 0 h 28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2135" h="2863215">
                <a:moveTo>
                  <a:pt x="9416415" y="81915"/>
                </a:moveTo>
                <a:cubicBezTo>
                  <a:pt x="9505315" y="973455"/>
                  <a:pt x="9426575" y="1956435"/>
                  <a:pt x="9462135" y="2855595"/>
                </a:cubicBezTo>
                <a:lnTo>
                  <a:pt x="137160" y="2863215"/>
                </a:lnTo>
                <a:lnTo>
                  <a:pt x="0" y="0"/>
                </a:lnTo>
              </a:path>
            </a:pathLst>
          </a:custGeom>
          <a:solidFill>
            <a:srgbClr val="ECC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-200025" y="-66675"/>
            <a:ext cx="9496425" cy="2971800"/>
          </a:xfrm>
          <a:custGeom>
            <a:avLst/>
            <a:gdLst>
              <a:gd name="connsiteX0" fmla="*/ 0 w 9496425"/>
              <a:gd name="connsiteY0" fmla="*/ 2905125 h 2971800"/>
              <a:gd name="connsiteX1" fmla="*/ 9496425 w 9496425"/>
              <a:gd name="connsiteY1" fmla="*/ 2971800 h 2971800"/>
              <a:gd name="connsiteX2" fmla="*/ 9448800 w 9496425"/>
              <a:gd name="connsiteY2" fmla="*/ 19050 h 2971800"/>
              <a:gd name="connsiteX3" fmla="*/ 85725 w 9496425"/>
              <a:gd name="connsiteY3" fmla="*/ 0 h 2971800"/>
              <a:gd name="connsiteX4" fmla="*/ 85725 w 9496425"/>
              <a:gd name="connsiteY4" fmla="*/ 2924175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6425" h="2971800">
                <a:moveTo>
                  <a:pt x="0" y="2905125"/>
                </a:moveTo>
                <a:lnTo>
                  <a:pt x="9496425" y="2971800"/>
                </a:lnTo>
                <a:lnTo>
                  <a:pt x="9448800" y="19050"/>
                </a:lnTo>
                <a:lnTo>
                  <a:pt x="85725" y="0"/>
                </a:lnTo>
                <a:lnTo>
                  <a:pt x="85725" y="2924175"/>
                </a:lnTo>
              </a:path>
            </a:pathLst>
          </a:custGeom>
          <a:solidFill>
            <a:srgbClr val="8C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-79754" y="-454250"/>
            <a:ext cx="4349719" cy="3704817"/>
          </a:xfrm>
          <a:custGeom>
            <a:avLst/>
            <a:gdLst>
              <a:gd name="connsiteX0" fmla="*/ 622679 w 4349719"/>
              <a:gd name="connsiteY0" fmla="*/ 330425 h 3704817"/>
              <a:gd name="connsiteX1" fmla="*/ 13079 w 4349719"/>
              <a:gd name="connsiteY1" fmla="*/ 1416275 h 3704817"/>
              <a:gd name="connsiteX2" fmla="*/ 241679 w 4349719"/>
              <a:gd name="connsiteY2" fmla="*/ 3273650 h 3704817"/>
              <a:gd name="connsiteX3" fmla="*/ 670304 w 4349719"/>
              <a:gd name="connsiteY3" fmla="*/ 3702275 h 3704817"/>
              <a:gd name="connsiteX4" fmla="*/ 4080254 w 4349719"/>
              <a:gd name="connsiteY4" fmla="*/ 3168875 h 3704817"/>
              <a:gd name="connsiteX5" fmla="*/ 3737354 w 4349719"/>
              <a:gd name="connsiteY5" fmla="*/ 225650 h 3704817"/>
              <a:gd name="connsiteX6" fmla="*/ 622679 w 4349719"/>
              <a:gd name="connsiteY6" fmla="*/ 330425 h 370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19" h="3704817">
                <a:moveTo>
                  <a:pt x="622679" y="330425"/>
                </a:moveTo>
                <a:cubicBezTo>
                  <a:pt x="1967" y="528862"/>
                  <a:pt x="76579" y="925738"/>
                  <a:pt x="13079" y="1416275"/>
                </a:cubicBezTo>
                <a:cubicBezTo>
                  <a:pt x="-50421" y="1906812"/>
                  <a:pt x="132141" y="2892650"/>
                  <a:pt x="241679" y="3273650"/>
                </a:cubicBezTo>
                <a:cubicBezTo>
                  <a:pt x="351216" y="3654650"/>
                  <a:pt x="30542" y="3719737"/>
                  <a:pt x="670304" y="3702275"/>
                </a:cubicBezTo>
                <a:cubicBezTo>
                  <a:pt x="1310066" y="3684813"/>
                  <a:pt x="3569079" y="3748313"/>
                  <a:pt x="4080254" y="3168875"/>
                </a:cubicBezTo>
                <a:cubicBezTo>
                  <a:pt x="4591429" y="2589438"/>
                  <a:pt x="4318379" y="693962"/>
                  <a:pt x="3737354" y="225650"/>
                </a:cubicBezTo>
                <a:cubicBezTo>
                  <a:pt x="3156329" y="-242662"/>
                  <a:pt x="1243391" y="131988"/>
                  <a:pt x="622679" y="330425"/>
                </a:cubicBezTo>
                <a:close/>
              </a:path>
            </a:pathLst>
          </a:custGeom>
          <a:solidFill>
            <a:srgbClr val="FEF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14375" y="1019175"/>
            <a:ext cx="1609725" cy="1952625"/>
          </a:xfrm>
          <a:custGeom>
            <a:avLst/>
            <a:gdLst>
              <a:gd name="connsiteX0" fmla="*/ 1152525 w 1609725"/>
              <a:gd name="connsiteY0" fmla="*/ 0 h 1952625"/>
              <a:gd name="connsiteX1" fmla="*/ 0 w 1609725"/>
              <a:gd name="connsiteY1" fmla="*/ 333375 h 1952625"/>
              <a:gd name="connsiteX2" fmla="*/ 581025 w 1609725"/>
              <a:gd name="connsiteY2" fmla="*/ 1952625 h 1952625"/>
              <a:gd name="connsiteX3" fmla="*/ 1609725 w 1609725"/>
              <a:gd name="connsiteY3" fmla="*/ 1895475 h 1952625"/>
              <a:gd name="connsiteX4" fmla="*/ 1152525 w 1609725"/>
              <a:gd name="connsiteY4" fmla="*/ 0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725" h="1952625">
                <a:moveTo>
                  <a:pt x="1152525" y="0"/>
                </a:moveTo>
                <a:lnTo>
                  <a:pt x="0" y="333375"/>
                </a:lnTo>
                <a:lnTo>
                  <a:pt x="581025" y="1952625"/>
                </a:lnTo>
                <a:lnTo>
                  <a:pt x="1609725" y="1895475"/>
                </a:lnTo>
                <a:lnTo>
                  <a:pt x="1152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489960" y="297180"/>
            <a:ext cx="421124" cy="960120"/>
          </a:xfrm>
          <a:custGeom>
            <a:avLst/>
            <a:gdLst>
              <a:gd name="connsiteX0" fmla="*/ 0 w 421124"/>
              <a:gd name="connsiteY0" fmla="*/ 0 h 960120"/>
              <a:gd name="connsiteX1" fmla="*/ 251460 w 421124"/>
              <a:gd name="connsiteY1" fmla="*/ 144780 h 960120"/>
              <a:gd name="connsiteX2" fmla="*/ 396240 w 421124"/>
              <a:gd name="connsiteY2" fmla="*/ 457200 h 960120"/>
              <a:gd name="connsiteX3" fmla="*/ 419100 w 421124"/>
              <a:gd name="connsiteY3" fmla="*/ 800100 h 960120"/>
              <a:gd name="connsiteX4" fmla="*/ 373380 w 421124"/>
              <a:gd name="connsiteY4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24" h="960120">
                <a:moveTo>
                  <a:pt x="0" y="0"/>
                </a:moveTo>
                <a:cubicBezTo>
                  <a:pt x="92710" y="34290"/>
                  <a:pt x="185420" y="68580"/>
                  <a:pt x="251460" y="144780"/>
                </a:cubicBezTo>
                <a:cubicBezTo>
                  <a:pt x="317500" y="220980"/>
                  <a:pt x="368300" y="347980"/>
                  <a:pt x="396240" y="457200"/>
                </a:cubicBezTo>
                <a:cubicBezTo>
                  <a:pt x="424180" y="566420"/>
                  <a:pt x="422910" y="716280"/>
                  <a:pt x="419100" y="800100"/>
                </a:cubicBezTo>
                <a:cubicBezTo>
                  <a:pt x="415290" y="883920"/>
                  <a:pt x="394335" y="922020"/>
                  <a:pt x="373380" y="96012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18160" y="190500"/>
            <a:ext cx="1950720" cy="1470660"/>
          </a:xfrm>
          <a:custGeom>
            <a:avLst/>
            <a:gdLst>
              <a:gd name="connsiteX0" fmla="*/ 0 w 1950720"/>
              <a:gd name="connsiteY0" fmla="*/ 632460 h 1470660"/>
              <a:gd name="connsiteX1" fmla="*/ 502920 w 1950720"/>
              <a:gd name="connsiteY1" fmla="*/ 0 h 1470660"/>
              <a:gd name="connsiteX2" fmla="*/ 1950720 w 1950720"/>
              <a:gd name="connsiteY2" fmla="*/ 0 h 1470660"/>
              <a:gd name="connsiteX3" fmla="*/ 1950720 w 1950720"/>
              <a:gd name="connsiteY3" fmla="*/ 1470660 h 1470660"/>
              <a:gd name="connsiteX4" fmla="*/ 0 w 1950720"/>
              <a:gd name="connsiteY4" fmla="*/ 63246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470660">
                <a:moveTo>
                  <a:pt x="0" y="632460"/>
                </a:moveTo>
                <a:lnTo>
                  <a:pt x="502920" y="0"/>
                </a:lnTo>
                <a:lnTo>
                  <a:pt x="1950720" y="0"/>
                </a:lnTo>
                <a:lnTo>
                  <a:pt x="1950720" y="1470660"/>
                </a:lnTo>
                <a:lnTo>
                  <a:pt x="0" y="632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5" descr="D:\Документы\46_Коми_Конференция\Фотки\НЕЙРОСЕТЬ\лиса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9"/>
          <a:stretch/>
        </p:blipFill>
        <p:spPr bwMode="auto">
          <a:xfrm>
            <a:off x="-633531" y="-20538"/>
            <a:ext cx="4815011" cy="51640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6001" y="51469"/>
            <a:ext cx="4945856" cy="4984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7267"/>
            <a:ext cx="50039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Franklin Gothic Heavy" panose="020B0903020102020204" pitchFamily="34" charset="0"/>
              </a:rPr>
              <a:t>ЛИСИЧКА-СЕСТРИЧКА</a:t>
            </a:r>
            <a:r>
              <a:rPr lang="ru-RU" dirty="0" smtClean="0">
                <a:latin typeface="Franklin Gothic Medium" panose="020B0603020102020204" pitchFamily="34" charset="0"/>
              </a:rPr>
              <a:t>, </a:t>
            </a:r>
            <a:r>
              <a:rPr lang="ru-RU" dirty="0">
                <a:latin typeface="Franklin Gothic Medium" panose="020B0603020102020204" pitchFamily="34" charset="0"/>
              </a:rPr>
              <a:t>жительница теремка</a:t>
            </a: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Вы против подселения Петушка-золотого гребешка. Дело в том что он – </a:t>
            </a:r>
            <a:r>
              <a:rPr lang="ru-RU" dirty="0">
                <a:latin typeface="Franklin Gothic Medium" panose="020B0603020102020204" pitchFamily="34" charset="0"/>
              </a:rPr>
              <a:t>свидетель </a:t>
            </a:r>
            <a:r>
              <a:rPr lang="ru-RU" dirty="0" smtClean="0">
                <a:latin typeface="Franklin Gothic Medium" panose="020B0603020102020204" pitchFamily="34" charset="0"/>
              </a:rPr>
              <a:t>Вашего </a:t>
            </a:r>
            <a:r>
              <a:rPr lang="ru-RU" dirty="0">
                <a:latin typeface="Franklin Gothic Medium" panose="020B0603020102020204" pitchFamily="34" charset="0"/>
              </a:rPr>
              <a:t>преступного </a:t>
            </a:r>
            <a:r>
              <a:rPr lang="ru-RU" dirty="0" smtClean="0">
                <a:latin typeface="Franklin Gothic Medium" panose="020B0603020102020204" pitchFamily="34" charset="0"/>
              </a:rPr>
              <a:t>прошлого. Раньше Вы воровали из </a:t>
            </a:r>
            <a:r>
              <a:rPr lang="ru-RU" dirty="0">
                <a:latin typeface="Franklin Gothic Medium" panose="020B0603020102020204" pitchFamily="34" charset="0"/>
              </a:rPr>
              <a:t>домов </a:t>
            </a:r>
            <a:r>
              <a:rPr lang="ru-RU" dirty="0" smtClean="0">
                <a:latin typeface="Franklin Gothic Medium" panose="020B0603020102020204" pitchFamily="34" charset="0"/>
              </a:rPr>
              <a:t>людей.</a:t>
            </a:r>
            <a:r>
              <a:rPr lang="ru-RU" dirty="0">
                <a:latin typeface="Franklin Gothic Medium" panose="020B0603020102020204" pitchFamily="34" charset="0"/>
              </a:rPr>
              <a:t> Это было</a:t>
            </a:r>
            <a:r>
              <a:rPr lang="ru-RU" dirty="0" smtClean="0">
                <a:latin typeface="Franklin Gothic Medium" panose="020B0603020102020204" pitchFamily="34" charset="0"/>
              </a:rPr>
              <a:t> вашим единственным способом выжить. Но это было давно: тогда у Вас не было дома и таких замечательных друзей. Вы не хотите, чтобы Ваши </a:t>
            </a:r>
            <a:r>
              <a:rPr lang="ru-RU" dirty="0">
                <a:latin typeface="Franklin Gothic Medium" panose="020B0603020102020204" pitchFamily="34" charset="0"/>
              </a:rPr>
              <a:t>новые друзья </a:t>
            </a:r>
            <a:r>
              <a:rPr lang="ru-RU" dirty="0" smtClean="0">
                <a:latin typeface="Franklin Gothic Medium" panose="020B0603020102020204" pitchFamily="34" charset="0"/>
              </a:rPr>
              <a:t>узнали о Вашем прошлом. А значит нельзя</a:t>
            </a:r>
            <a:r>
              <a:rPr lang="ru-RU" dirty="0">
                <a:latin typeface="Franklin Gothic Medium" panose="020B0603020102020204" pitchFamily="34" charset="0"/>
              </a:rPr>
              <a:t> допустить чтобы Петушок жил с </a:t>
            </a:r>
            <a:r>
              <a:rPr lang="ru-RU" dirty="0" smtClean="0">
                <a:latin typeface="Franklin Gothic Medium" panose="020B0603020102020204" pitchFamily="34" charset="0"/>
              </a:rPr>
              <a:t>Вами </a:t>
            </a:r>
            <a:r>
              <a:rPr lang="ru-RU" dirty="0">
                <a:latin typeface="Franklin Gothic Medium" panose="020B0603020102020204" pitchFamily="34" charset="0"/>
              </a:rPr>
              <a:t>в одном </a:t>
            </a:r>
            <a:r>
              <a:rPr lang="ru-RU" dirty="0" smtClean="0">
                <a:latin typeface="Franklin Gothic Medium" panose="020B0603020102020204" pitchFamily="34" charset="0"/>
              </a:rPr>
              <a:t>доме. </a:t>
            </a:r>
            <a:r>
              <a:rPr lang="ru-RU" dirty="0">
                <a:latin typeface="Franklin Gothic Medium" panose="020B0603020102020204" pitchFamily="34" charset="0"/>
              </a:rPr>
              <a:t>Ведь он точно расскажет зверям о том, как </a:t>
            </a:r>
            <a:r>
              <a:rPr lang="ru-RU" dirty="0" smtClean="0">
                <a:latin typeface="Franklin Gothic Medium" panose="020B0603020102020204" pitchFamily="34" charset="0"/>
              </a:rPr>
              <a:t>Вы </a:t>
            </a:r>
            <a:r>
              <a:rPr lang="ru-RU" dirty="0">
                <a:latin typeface="Franklin Gothic Medium" panose="020B0603020102020204" pitchFamily="34" charset="0"/>
              </a:rPr>
              <a:t>выкрали его из </a:t>
            </a:r>
            <a:r>
              <a:rPr lang="ru-RU" dirty="0" smtClean="0">
                <a:latin typeface="Franklin Gothic Medium" panose="020B0603020102020204" pitchFamily="34" charset="0"/>
              </a:rPr>
              <a:t>дома человека. И </a:t>
            </a:r>
            <a:r>
              <a:rPr lang="ru-RU" dirty="0">
                <a:latin typeface="Franklin Gothic Medium" panose="020B0603020102020204" pitchFamily="34" charset="0"/>
              </a:rPr>
              <a:t>если бы не </a:t>
            </a:r>
            <a:r>
              <a:rPr lang="ru-RU" dirty="0" smtClean="0">
                <a:latin typeface="Franklin Gothic Medium" panose="020B0603020102020204" pitchFamily="34" charset="0"/>
              </a:rPr>
              <a:t>Кот</a:t>
            </a:r>
            <a:r>
              <a:rPr lang="ru-RU" dirty="0">
                <a:latin typeface="Franklin Gothic Medium" panose="020B0603020102020204" pitchFamily="34" charset="0"/>
              </a:rPr>
              <a:t>, </a:t>
            </a:r>
            <a:r>
              <a:rPr lang="ru-RU" dirty="0" smtClean="0">
                <a:latin typeface="Franklin Gothic Medium" panose="020B0603020102020204" pitchFamily="34" charset="0"/>
              </a:rPr>
              <a:t>то</a:t>
            </a:r>
            <a:r>
              <a:rPr lang="ru-RU" dirty="0">
                <a:latin typeface="Franklin Gothic Medium" panose="020B0603020102020204" pitchFamily="34" charset="0"/>
              </a:rPr>
              <a:t> </a:t>
            </a:r>
            <a:r>
              <a:rPr lang="ru-RU" dirty="0" smtClean="0">
                <a:latin typeface="Franklin Gothic Medium" panose="020B0603020102020204" pitchFamily="34" charset="0"/>
              </a:rPr>
              <a:t>неизвестно как </a:t>
            </a:r>
            <a:r>
              <a:rPr lang="ru-RU" dirty="0">
                <a:latin typeface="Franklin Gothic Medium" panose="020B0603020102020204" pitchFamily="34" charset="0"/>
              </a:rPr>
              <a:t>закончилась бы история Петушка.</a:t>
            </a:r>
          </a:p>
          <a:p>
            <a:pPr algn="just"/>
            <a:r>
              <a:rPr lang="ru-RU" b="1" dirty="0" smtClean="0">
                <a:latin typeface="Franklin Gothic Heavy" panose="020B0903020102020204" pitchFamily="34" charset="0"/>
              </a:rPr>
              <a:t>ЦЕЛИ:</a:t>
            </a: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1) Не </a:t>
            </a:r>
            <a:r>
              <a:rPr lang="ru-RU" dirty="0">
                <a:latin typeface="Franklin Gothic Medium" panose="020B0603020102020204" pitchFamily="34" charset="0"/>
              </a:rPr>
              <a:t>пустить Петушка-золотого </a:t>
            </a:r>
            <a:r>
              <a:rPr lang="ru-RU" dirty="0" smtClean="0">
                <a:latin typeface="Franklin Gothic Medium" panose="020B0603020102020204" pitchFamily="34" charset="0"/>
              </a:rPr>
              <a:t>гребешка жить </a:t>
            </a:r>
            <a:r>
              <a:rPr lang="ru-RU" dirty="0">
                <a:latin typeface="Franklin Gothic Medium" panose="020B0603020102020204" pitchFamily="34" charset="0"/>
              </a:rPr>
              <a:t>в </a:t>
            </a:r>
            <a:r>
              <a:rPr lang="ru-RU" dirty="0" smtClean="0">
                <a:latin typeface="Franklin Gothic Medium" panose="020B0603020102020204" pitchFamily="34" charset="0"/>
              </a:rPr>
              <a:t>Теремке.</a:t>
            </a:r>
          </a:p>
          <a:p>
            <a:pPr algn="just"/>
            <a:r>
              <a:rPr lang="ru-RU" dirty="0" smtClean="0">
                <a:latin typeface="Franklin Gothic Medium" panose="020B0603020102020204" pitchFamily="34" charset="0"/>
              </a:rPr>
              <a:t>2) Не </a:t>
            </a:r>
            <a:r>
              <a:rPr lang="ru-RU" dirty="0">
                <a:latin typeface="Franklin Gothic Medium" panose="020B0603020102020204" pitchFamily="34" charset="0"/>
              </a:rPr>
              <a:t>раскрыть своего прошлого</a:t>
            </a:r>
            <a:r>
              <a:rPr lang="ru-RU" dirty="0" smtClean="0">
                <a:latin typeface="Franklin Gothic Medium" panose="020B0603020102020204" pitchFamily="34" charset="0"/>
              </a:rPr>
              <a:t>.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6001" y="362858"/>
            <a:ext cx="4945856" cy="35770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0081" y="133951"/>
            <a:ext cx="3950439" cy="4904758"/>
          </a:xfrm>
          <a:custGeom>
            <a:avLst/>
            <a:gdLst>
              <a:gd name="connsiteX0" fmla="*/ 1816819 w 3950439"/>
              <a:gd name="connsiteY0" fmla="*/ 104174 h 4904758"/>
              <a:gd name="connsiteX1" fmla="*/ 1054819 w 3950439"/>
              <a:gd name="connsiteY1" fmla="*/ 27974 h 4904758"/>
              <a:gd name="connsiteX2" fmla="*/ 73744 w 3950439"/>
              <a:gd name="connsiteY2" fmla="*/ 647099 h 4904758"/>
              <a:gd name="connsiteX3" fmla="*/ 254719 w 3950439"/>
              <a:gd name="connsiteY3" fmla="*/ 2733074 h 4904758"/>
              <a:gd name="connsiteX4" fmla="*/ 16594 w 3950439"/>
              <a:gd name="connsiteY4" fmla="*/ 4066574 h 4904758"/>
              <a:gd name="connsiteX5" fmla="*/ 807169 w 3950439"/>
              <a:gd name="connsiteY5" fmla="*/ 4885724 h 4904758"/>
              <a:gd name="connsiteX6" fmla="*/ 3340819 w 3950439"/>
              <a:gd name="connsiteY6" fmla="*/ 4542824 h 4904758"/>
              <a:gd name="connsiteX7" fmla="*/ 3769444 w 3950439"/>
              <a:gd name="connsiteY7" fmla="*/ 3428399 h 4904758"/>
              <a:gd name="connsiteX8" fmla="*/ 3559894 w 3950439"/>
              <a:gd name="connsiteY8" fmla="*/ 2190149 h 4904758"/>
              <a:gd name="connsiteX9" fmla="*/ 3950419 w 3950439"/>
              <a:gd name="connsiteY9" fmla="*/ 980474 h 4904758"/>
              <a:gd name="connsiteX10" fmla="*/ 3540844 w 3950439"/>
              <a:gd name="connsiteY10" fmla="*/ 85124 h 4904758"/>
              <a:gd name="connsiteX11" fmla="*/ 1816819 w 3950439"/>
              <a:gd name="connsiteY11" fmla="*/ 104174 h 490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0439" h="4904758">
                <a:moveTo>
                  <a:pt x="1816819" y="104174"/>
                </a:moveTo>
                <a:cubicBezTo>
                  <a:pt x="1402482" y="94649"/>
                  <a:pt x="1345331" y="-62514"/>
                  <a:pt x="1054819" y="27974"/>
                </a:cubicBezTo>
                <a:cubicBezTo>
                  <a:pt x="764306" y="118462"/>
                  <a:pt x="207094" y="196249"/>
                  <a:pt x="73744" y="647099"/>
                </a:cubicBezTo>
                <a:cubicBezTo>
                  <a:pt x="-59606" y="1097949"/>
                  <a:pt x="264244" y="2163162"/>
                  <a:pt x="254719" y="2733074"/>
                </a:cubicBezTo>
                <a:cubicBezTo>
                  <a:pt x="245194" y="3302986"/>
                  <a:pt x="-75481" y="3707799"/>
                  <a:pt x="16594" y="4066574"/>
                </a:cubicBezTo>
                <a:cubicBezTo>
                  <a:pt x="108669" y="4425349"/>
                  <a:pt x="253131" y="4806349"/>
                  <a:pt x="807169" y="4885724"/>
                </a:cubicBezTo>
                <a:cubicBezTo>
                  <a:pt x="1361207" y="4965099"/>
                  <a:pt x="2847106" y="4785712"/>
                  <a:pt x="3340819" y="4542824"/>
                </a:cubicBezTo>
                <a:cubicBezTo>
                  <a:pt x="3834532" y="4299936"/>
                  <a:pt x="3732931" y="3820512"/>
                  <a:pt x="3769444" y="3428399"/>
                </a:cubicBezTo>
                <a:cubicBezTo>
                  <a:pt x="3805957" y="3036286"/>
                  <a:pt x="3529732" y="2598136"/>
                  <a:pt x="3559894" y="2190149"/>
                </a:cubicBezTo>
                <a:cubicBezTo>
                  <a:pt x="3590056" y="1782162"/>
                  <a:pt x="3953594" y="1331311"/>
                  <a:pt x="3950419" y="980474"/>
                </a:cubicBezTo>
                <a:cubicBezTo>
                  <a:pt x="3947244" y="629637"/>
                  <a:pt x="3901206" y="231174"/>
                  <a:pt x="3540844" y="85124"/>
                </a:cubicBezTo>
                <a:cubicBezTo>
                  <a:pt x="3180482" y="-60926"/>
                  <a:pt x="2231156" y="113699"/>
                  <a:pt x="1816819" y="104174"/>
                </a:cubicBezTo>
                <a:close/>
              </a:path>
            </a:pathLst>
          </a:custGeom>
          <a:noFill/>
          <a:ln>
            <a:solidFill>
              <a:srgbClr val="2F6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-2917" y="274320"/>
            <a:ext cx="589657" cy="2621280"/>
          </a:xfrm>
          <a:custGeom>
            <a:avLst/>
            <a:gdLst>
              <a:gd name="connsiteX0" fmla="*/ 277237 w 589657"/>
              <a:gd name="connsiteY0" fmla="*/ 2621280 h 2621280"/>
              <a:gd name="connsiteX1" fmla="*/ 155317 w 589657"/>
              <a:gd name="connsiteY1" fmla="*/ 1996440 h 2621280"/>
              <a:gd name="connsiteX2" fmla="*/ 41017 w 589657"/>
              <a:gd name="connsiteY2" fmla="*/ 1310640 h 2621280"/>
              <a:gd name="connsiteX3" fmla="*/ 2917 w 589657"/>
              <a:gd name="connsiteY3" fmla="*/ 739140 h 2621280"/>
              <a:gd name="connsiteX4" fmla="*/ 109597 w 589657"/>
              <a:gd name="connsiteY4" fmla="*/ 350520 h 2621280"/>
              <a:gd name="connsiteX5" fmla="*/ 269617 w 589657"/>
              <a:gd name="connsiteY5" fmla="*/ 160020 h 2621280"/>
              <a:gd name="connsiteX6" fmla="*/ 475357 w 589657"/>
              <a:gd name="connsiteY6" fmla="*/ 30480 h 2621280"/>
              <a:gd name="connsiteX7" fmla="*/ 589657 w 589657"/>
              <a:gd name="connsiteY7" fmla="*/ 0 h 262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657" h="2621280">
                <a:moveTo>
                  <a:pt x="277237" y="2621280"/>
                </a:moveTo>
                <a:cubicBezTo>
                  <a:pt x="235962" y="2418080"/>
                  <a:pt x="194687" y="2214880"/>
                  <a:pt x="155317" y="1996440"/>
                </a:cubicBezTo>
                <a:cubicBezTo>
                  <a:pt x="115947" y="1778000"/>
                  <a:pt x="66417" y="1520190"/>
                  <a:pt x="41017" y="1310640"/>
                </a:cubicBezTo>
                <a:cubicBezTo>
                  <a:pt x="15617" y="1101090"/>
                  <a:pt x="-8513" y="899160"/>
                  <a:pt x="2917" y="739140"/>
                </a:cubicBezTo>
                <a:cubicBezTo>
                  <a:pt x="14347" y="579120"/>
                  <a:pt x="65147" y="447040"/>
                  <a:pt x="109597" y="350520"/>
                </a:cubicBezTo>
                <a:cubicBezTo>
                  <a:pt x="154047" y="254000"/>
                  <a:pt x="208657" y="213360"/>
                  <a:pt x="269617" y="160020"/>
                </a:cubicBezTo>
                <a:cubicBezTo>
                  <a:pt x="330577" y="106680"/>
                  <a:pt x="422017" y="57150"/>
                  <a:pt x="475357" y="30480"/>
                </a:cubicBezTo>
                <a:cubicBezTo>
                  <a:pt x="528697" y="3810"/>
                  <a:pt x="559177" y="1905"/>
                  <a:pt x="589657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72356" y="207170"/>
            <a:ext cx="197544" cy="18002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20383" y="117160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>
            <a:off x="3969172" y="1473628"/>
            <a:ext cx="98772" cy="90010"/>
          </a:xfrm>
          <a:prstGeom prst="hear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951</Words>
  <Application>Microsoft Office PowerPoint</Application>
  <PresentationFormat>Экран (16:9)</PresentationFormat>
  <Paragraphs>169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Бурдикова Ольга Олеговна</dc:creator>
  <cp:lastModifiedBy>Бурдикова Ольга Олеговна</cp:lastModifiedBy>
  <cp:revision>98</cp:revision>
  <dcterms:created xsi:type="dcterms:W3CDTF">2024-10-21T09:49:23Z</dcterms:created>
  <dcterms:modified xsi:type="dcterms:W3CDTF">2024-11-12T12:52:21Z</dcterms:modified>
</cp:coreProperties>
</file>