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7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4" d="100"/>
          <a:sy n="84" d="100"/>
        </p:scale>
        <p:origin x="-1470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13.11.2024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13.11.2024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13.11.2024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13.11.2024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jpe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67544" y="1628800"/>
            <a:ext cx="8136904" cy="2880320"/>
          </a:xfrm>
        </p:spPr>
        <p:txBody>
          <a:bodyPr>
            <a:normAutofit/>
          </a:bodyPr>
          <a:lstStyle/>
          <a:p>
            <a:r>
              <a:rPr lang="ru-RU" sz="6000" dirty="0" smtClean="0"/>
              <a:t>«Книжный бокс»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sz="3600" dirty="0" smtClean="0"/>
              <a:t>Рекомендовано библиотекарем</a:t>
            </a:r>
            <a:endParaRPr lang="ru-RU" sz="36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4405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794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553655" y="1268760"/>
            <a:ext cx="424847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 smtClean="0"/>
              <a:t>Читайте вместе с нами!</a:t>
            </a:r>
            <a:endParaRPr lang="ru-RU" sz="32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5" t="12491"/>
          <a:stretch/>
        </p:blipFill>
        <p:spPr bwMode="auto">
          <a:xfrm>
            <a:off x="2339752" y="2060848"/>
            <a:ext cx="4676278" cy="2926658"/>
          </a:xfrm>
          <a:prstGeom prst="rect">
            <a:avLst/>
          </a:prstGeom>
          <a:noFill/>
          <a:ln>
            <a:noFill/>
          </a:ln>
          <a:effectLst>
            <a:innerShdw blurRad="63500" dist="50800" dir="8100000">
              <a:prstClr val="black">
                <a:alpha val="50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131840" y="5160098"/>
            <a:ext cx="325640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dirty="0" smtClean="0"/>
              <a:t>Ваша Молодёжка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3106751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5" y="1520787"/>
            <a:ext cx="4033873" cy="40392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860032" y="1893785"/>
            <a:ext cx="3888433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600" dirty="0"/>
              <a:t>У каждого читателя библиотеки </a:t>
            </a:r>
            <a:endParaRPr lang="ru-RU" sz="2600" dirty="0" smtClean="0"/>
          </a:p>
          <a:p>
            <a:r>
              <a:rPr lang="ru-RU" sz="2600" dirty="0" smtClean="0"/>
              <a:t>(</a:t>
            </a:r>
            <a:r>
              <a:rPr lang="ru-RU" sz="2600" dirty="0"/>
              <a:t>или желающего </a:t>
            </a:r>
            <a:r>
              <a:rPr lang="ru-RU" sz="2600" dirty="0" smtClean="0"/>
              <a:t>им </a:t>
            </a:r>
            <a:r>
              <a:rPr lang="ru-RU" sz="2600" dirty="0"/>
              <a:t>стать) </a:t>
            </a:r>
            <a:endParaRPr lang="ru-RU" sz="2600" dirty="0" smtClean="0"/>
          </a:p>
          <a:p>
            <a:r>
              <a:rPr lang="ru-RU" sz="2600" dirty="0" smtClean="0"/>
              <a:t>появилась </a:t>
            </a:r>
            <a:r>
              <a:rPr lang="ru-RU" sz="2600" dirty="0"/>
              <a:t>уникальная возможность получить персональную подборку книг от библиотекаря Молодёжки.</a:t>
            </a:r>
          </a:p>
        </p:txBody>
      </p:sp>
    </p:spTree>
    <p:extLst>
      <p:ext uri="{BB962C8B-B14F-4D97-AF65-F5344CB8AC3E}">
        <p14:creationId xmlns:p14="http://schemas.microsoft.com/office/powerpoint/2010/main" val="3499000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4" r="1550"/>
          <a:stretch/>
        </p:blipFill>
        <p:spPr bwMode="auto">
          <a:xfrm>
            <a:off x="1611696" y="1554163"/>
            <a:ext cx="5920607" cy="38910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48239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82" b="1435"/>
          <a:stretch/>
        </p:blipFill>
        <p:spPr bwMode="auto">
          <a:xfrm>
            <a:off x="467544" y="1068363"/>
            <a:ext cx="3708860" cy="52909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355976" y="1628800"/>
            <a:ext cx="4572000" cy="378565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400" dirty="0"/>
              <a:t>Для участия необходимо</a:t>
            </a:r>
            <a:r>
              <a:rPr lang="ru-RU" sz="2400" dirty="0" smtClean="0"/>
              <a:t>:</a:t>
            </a:r>
          </a:p>
          <a:p>
            <a:endParaRPr lang="ru-RU" sz="2400" dirty="0" smtClean="0"/>
          </a:p>
          <a:p>
            <a:pPr marL="342900" indent="-342900">
              <a:buFont typeface="Wingdings" pitchFamily="2" charset="2"/>
              <a:buChar char="ü"/>
            </a:pPr>
            <a:r>
              <a:rPr lang="ru-RU" sz="2400" dirty="0" smtClean="0"/>
              <a:t>Заполнить </a:t>
            </a:r>
            <a:r>
              <a:rPr lang="ru-RU" sz="2400" dirty="0"/>
              <a:t>форму по </a:t>
            </a:r>
            <a:r>
              <a:rPr lang="ru-RU" sz="2400" dirty="0" smtClean="0"/>
              <a:t>ссылке</a:t>
            </a:r>
          </a:p>
          <a:p>
            <a:pPr marL="342900" indent="-342900">
              <a:buFont typeface="Wingdings" pitchFamily="2" charset="2"/>
              <a:buChar char="ü"/>
            </a:pPr>
            <a:endParaRPr lang="ru-RU" sz="2400" dirty="0" smtClean="0"/>
          </a:p>
          <a:p>
            <a:pPr marL="342900" indent="-342900">
              <a:buFont typeface="Wingdings" pitchFamily="2" charset="2"/>
              <a:buChar char="ü"/>
            </a:pPr>
            <a:r>
              <a:rPr lang="ru-RU" sz="2400" dirty="0" smtClean="0"/>
              <a:t>Дождаться </a:t>
            </a:r>
            <a:r>
              <a:rPr lang="ru-RU" sz="2400" dirty="0"/>
              <a:t>уведомления о готовности «Книжного бокса</a:t>
            </a:r>
            <a:r>
              <a:rPr lang="ru-RU" sz="2400" dirty="0" smtClean="0"/>
              <a:t>»</a:t>
            </a:r>
          </a:p>
          <a:p>
            <a:pPr marL="342900" indent="-342900">
              <a:buFont typeface="Wingdings" pitchFamily="2" charset="2"/>
              <a:buChar char="ü"/>
            </a:pPr>
            <a:endParaRPr lang="ru-RU" sz="2400" dirty="0" smtClean="0"/>
          </a:p>
          <a:p>
            <a:pPr marL="342900" indent="-342900">
              <a:buFont typeface="Wingdings" pitchFamily="2" charset="2"/>
              <a:buChar char="ü"/>
            </a:pPr>
            <a:r>
              <a:rPr lang="ru-RU" sz="2400" dirty="0" smtClean="0"/>
              <a:t>Забрать </a:t>
            </a:r>
            <a:r>
              <a:rPr lang="ru-RU" sz="2400" dirty="0"/>
              <a:t>из библиотеки коробку с книгами и наслаждаться чтением</a:t>
            </a:r>
          </a:p>
        </p:txBody>
      </p:sp>
    </p:spTree>
    <p:extLst>
      <p:ext uri="{BB962C8B-B14F-4D97-AF65-F5344CB8AC3E}">
        <p14:creationId xmlns:p14="http://schemas.microsoft.com/office/powerpoint/2010/main" val="3927936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5" y="1499667"/>
            <a:ext cx="5256584" cy="40659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013648" y="1434902"/>
            <a:ext cx="2880320" cy="40164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300" dirty="0" smtClean="0"/>
              <a:t>Книжный бокс от Молодёжки:</a:t>
            </a:r>
          </a:p>
          <a:p>
            <a:endParaRPr lang="ru-RU" sz="2000" dirty="0" smtClean="0"/>
          </a:p>
          <a:p>
            <a:pPr>
              <a:lnSpc>
                <a:spcPct val="150000"/>
              </a:lnSpc>
            </a:pPr>
            <a:r>
              <a:rPr lang="ru-RU" sz="1900" dirty="0" smtClean="0"/>
              <a:t>- Коробка с логотипом</a:t>
            </a:r>
          </a:p>
          <a:p>
            <a:pPr>
              <a:lnSpc>
                <a:spcPct val="150000"/>
              </a:lnSpc>
            </a:pPr>
            <a:r>
              <a:rPr lang="ru-RU" sz="1900" dirty="0" smtClean="0"/>
              <a:t>- Три библиотечные книги</a:t>
            </a:r>
          </a:p>
          <a:p>
            <a:pPr>
              <a:lnSpc>
                <a:spcPct val="150000"/>
              </a:lnSpc>
            </a:pPr>
            <a:r>
              <a:rPr lang="ru-RU" sz="1900" dirty="0" smtClean="0"/>
              <a:t>- Бланк </a:t>
            </a:r>
            <a:r>
              <a:rPr lang="ru-RU" sz="1900" dirty="0"/>
              <a:t>обратной связи</a:t>
            </a:r>
          </a:p>
          <a:p>
            <a:pPr>
              <a:lnSpc>
                <a:spcPct val="150000"/>
              </a:lnSpc>
            </a:pPr>
            <a:r>
              <a:rPr lang="ru-RU" sz="1900" dirty="0" smtClean="0"/>
              <a:t>- Небольшой презент</a:t>
            </a:r>
          </a:p>
          <a:p>
            <a:pPr>
              <a:lnSpc>
                <a:spcPct val="150000"/>
              </a:lnSpc>
            </a:pPr>
            <a:r>
              <a:rPr lang="ru-RU" sz="1900" dirty="0" smtClean="0"/>
              <a:t>- </a:t>
            </a:r>
            <a:r>
              <a:rPr lang="ru-RU" sz="1900" dirty="0" err="1" smtClean="0"/>
              <a:t>Стикер</a:t>
            </a:r>
            <a:r>
              <a:rPr lang="ru-RU" sz="1900" dirty="0" smtClean="0"/>
              <a:t>-наклейка</a:t>
            </a:r>
          </a:p>
          <a:p>
            <a:pPr>
              <a:lnSpc>
                <a:spcPct val="150000"/>
              </a:lnSpc>
            </a:pPr>
            <a:r>
              <a:rPr lang="ru-RU" sz="1900" dirty="0" smtClean="0"/>
              <a:t>- Магнитная закладка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70023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0758" y="0"/>
            <a:ext cx="968456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19" t="7679"/>
          <a:stretch/>
        </p:blipFill>
        <p:spPr bwMode="auto">
          <a:xfrm>
            <a:off x="3812771" y="904552"/>
            <a:ext cx="1716943" cy="1401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75" r="14689"/>
          <a:stretch/>
        </p:blipFill>
        <p:spPr bwMode="auto">
          <a:xfrm>
            <a:off x="323528" y="904552"/>
            <a:ext cx="3002695" cy="53611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73" t="7071" r="6644"/>
          <a:stretch/>
        </p:blipFill>
        <p:spPr bwMode="auto">
          <a:xfrm>
            <a:off x="5940152" y="3059627"/>
            <a:ext cx="1773450" cy="14209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6"/>
          <a:stretch/>
        </p:blipFill>
        <p:spPr bwMode="auto">
          <a:xfrm>
            <a:off x="5940152" y="1304167"/>
            <a:ext cx="1773450" cy="14048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77"/>
          <a:stretch/>
        </p:blipFill>
        <p:spPr bwMode="auto">
          <a:xfrm>
            <a:off x="3812772" y="2650259"/>
            <a:ext cx="1732384" cy="13824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6" t="17456" r="20598" b="5819"/>
          <a:stretch/>
        </p:blipFill>
        <p:spPr bwMode="auto">
          <a:xfrm>
            <a:off x="3827258" y="4365104"/>
            <a:ext cx="1747006" cy="1440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4821445"/>
            <a:ext cx="1773450" cy="1384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91793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30" r="8784" b="9761"/>
          <a:stretch/>
        </p:blipFill>
        <p:spPr bwMode="auto">
          <a:xfrm>
            <a:off x="3215208" y="1423310"/>
            <a:ext cx="2713583" cy="46070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86" r="20496" b="12854"/>
          <a:stretch/>
        </p:blipFill>
        <p:spPr bwMode="auto">
          <a:xfrm>
            <a:off x="6156176" y="1423310"/>
            <a:ext cx="2664296" cy="46070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15" r="18714" b="13423"/>
          <a:stretch/>
        </p:blipFill>
        <p:spPr bwMode="auto">
          <a:xfrm>
            <a:off x="251521" y="1412776"/>
            <a:ext cx="2736303" cy="46175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64660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827584" y="1905799"/>
            <a:ext cx="350472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Вот прям хочется поесть стекла… Хочется найти что-то, что позволит испытать огромный спектр эмоций и чувств</a:t>
            </a:r>
            <a:endParaRPr lang="ru-RU" dirty="0"/>
          </a:p>
        </p:txBody>
      </p:sp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9995" y="3861048"/>
            <a:ext cx="1584175" cy="2321670"/>
          </a:xfrm>
          <a:prstGeom prst="rect">
            <a:avLst/>
          </a:prstGeom>
          <a:noFill/>
          <a:ln>
            <a:noFill/>
          </a:ln>
          <a:effectLst>
            <a:innerShdw blurRad="114300">
              <a:prstClr val="black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3861048"/>
            <a:ext cx="1656183" cy="23109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2175" y="3850306"/>
            <a:ext cx="1647082" cy="2321670"/>
          </a:xfrm>
          <a:prstGeom prst="rect">
            <a:avLst/>
          </a:prstGeom>
          <a:noFill/>
          <a:ln>
            <a:noFill/>
          </a:ln>
          <a:effectLst>
            <a:innerShdw blurRad="63500" dist="50800" dir="2700000">
              <a:prstClr val="black">
                <a:alpha val="50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 descr="1715851399603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371" r="3635" b="14146"/>
          <a:stretch/>
        </p:blipFill>
        <p:spPr bwMode="auto">
          <a:xfrm>
            <a:off x="4499991" y="1926387"/>
            <a:ext cx="3430726" cy="1200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3092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827584" y="1763019"/>
            <a:ext cx="338437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- современная англоязычная литература</a:t>
            </a:r>
          </a:p>
          <a:p>
            <a:r>
              <a:rPr lang="ru-RU" dirty="0" smtClean="0"/>
              <a:t>- книги про женские фигуры</a:t>
            </a:r>
          </a:p>
          <a:p>
            <a:r>
              <a:rPr lang="ru-RU" dirty="0" smtClean="0"/>
              <a:t>- Толстой (который Лев)</a:t>
            </a:r>
          </a:p>
          <a:p>
            <a:r>
              <a:rPr lang="ru-RU" dirty="0" smtClean="0"/>
              <a:t>- комиксы (не </a:t>
            </a:r>
            <a:r>
              <a:rPr lang="ru-RU" dirty="0" err="1" smtClean="0"/>
              <a:t>манга</a:t>
            </a:r>
            <a:r>
              <a:rPr lang="ru-RU" dirty="0" smtClean="0"/>
              <a:t>)</a:t>
            </a:r>
            <a:endParaRPr lang="ru-RU" dirty="0"/>
          </a:p>
        </p:txBody>
      </p:sp>
      <p:pic>
        <p:nvPicPr>
          <p:cNvPr id="3074" name="Picture 2" descr="171585097331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99" t="44134" r="2411" b="37188"/>
          <a:stretch/>
        </p:blipFill>
        <p:spPr bwMode="auto">
          <a:xfrm>
            <a:off x="4294981" y="1814531"/>
            <a:ext cx="3816424" cy="1444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3959370"/>
            <a:ext cx="1638782" cy="2345629"/>
          </a:xfrm>
          <a:prstGeom prst="rect">
            <a:avLst/>
          </a:prstGeom>
          <a:noFill/>
          <a:ln>
            <a:noFill/>
          </a:ln>
          <a:effectLst>
            <a:innerShdw blurRad="114300">
              <a:prstClr val="black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4650" y="3989927"/>
            <a:ext cx="1654700" cy="2307060"/>
          </a:xfrm>
          <a:prstGeom prst="rect">
            <a:avLst/>
          </a:prstGeom>
          <a:noFill/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4004438"/>
            <a:ext cx="1656184" cy="2326110"/>
          </a:xfrm>
          <a:prstGeom prst="rect">
            <a:avLst/>
          </a:prstGeom>
          <a:noFill/>
          <a:ln>
            <a:noFill/>
          </a:ln>
          <a:effectLst>
            <a:innerShdw blurRad="63500" dist="50800" dir="2700000">
              <a:prstClr val="black">
                <a:alpha val="50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07022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442</TotalTime>
  <Words>121</Words>
  <Application>Microsoft Office PowerPoint</Application>
  <PresentationFormat>Экран (4:3)</PresentationFormat>
  <Paragraphs>26</Paragraphs>
  <Slides>10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1" baseType="lpstr">
      <vt:lpstr>Тема Office</vt:lpstr>
      <vt:lpstr>«Книжный бокс» Рекомендовано библиотекарем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«Книжный бокс» Рекомендовано библиотекарем</dc:title>
  <dc:creator>Периодика Общий</dc:creator>
  <cp:lastModifiedBy>Сотрудники Абонемент</cp:lastModifiedBy>
  <cp:revision>25</cp:revision>
  <dcterms:created xsi:type="dcterms:W3CDTF">2024-05-15T12:05:51Z</dcterms:created>
  <dcterms:modified xsi:type="dcterms:W3CDTF">2024-11-13T15:27:00Z</dcterms:modified>
</cp:coreProperties>
</file>