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5" r:id="rId5"/>
    <p:sldId id="267" r:id="rId6"/>
    <p:sldId id="271" r:id="rId7"/>
    <p:sldId id="268" r:id="rId8"/>
    <p:sldId id="272" r:id="rId9"/>
    <p:sldId id="274" r:id="rId10"/>
    <p:sldId id="270" r:id="rId11"/>
    <p:sldId id="285" r:id="rId12"/>
    <p:sldId id="273" r:id="rId13"/>
    <p:sldId id="275" r:id="rId14"/>
    <p:sldId id="278" r:id="rId15"/>
    <p:sldId id="277" r:id="rId16"/>
    <p:sldId id="276" r:id="rId17"/>
    <p:sldId id="279" r:id="rId18"/>
    <p:sldId id="280" r:id="rId19"/>
    <p:sldId id="281" r:id="rId20"/>
    <p:sldId id="283" r:id="rId21"/>
    <p:sldId id="282" r:id="rId22"/>
    <p:sldId id="284" r:id="rId23"/>
    <p:sldId id="257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 вариант" id="{A9FA9A46-3444-4078-A9CD-5A38F5BFDE77}">
          <p14:sldIdLst>
            <p14:sldId id="256"/>
            <p14:sldId id="259"/>
            <p14:sldId id="266"/>
            <p14:sldId id="265"/>
            <p14:sldId id="267"/>
            <p14:sldId id="271"/>
            <p14:sldId id="268"/>
            <p14:sldId id="272"/>
            <p14:sldId id="274"/>
            <p14:sldId id="270"/>
            <p14:sldId id="285"/>
            <p14:sldId id="273"/>
            <p14:sldId id="275"/>
            <p14:sldId id="278"/>
            <p14:sldId id="277"/>
            <p14:sldId id="276"/>
            <p14:sldId id="279"/>
            <p14:sldId id="280"/>
            <p14:sldId id="281"/>
            <p14:sldId id="283"/>
            <p14:sldId id="282"/>
            <p14:sldId id="284"/>
            <p14:sldId id="257"/>
          </p14:sldIdLst>
        </p14:section>
        <p14:section name="2 вариант" id="{4A7AB8D7-BCEA-44BB-9759-B02922CB9D8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гаева В.С." initials="НВ" lastIdx="7" clrIdx="0">
    <p:extLst>
      <p:ext uri="{19B8F6BF-5375-455C-9EA6-DF929625EA0E}">
        <p15:presenceInfo xmlns:p15="http://schemas.microsoft.com/office/powerpoint/2012/main" userId="S-1-5-21-4155906256-2990476590-836292309-1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9T10:55:34.881" idx="3">
    <p:pos x="10" y="10"/>
    <p:text>Заставка. Можно выбрать один из четырех цветов для презентации (розовый, голубой, жёлтый или зелёный)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9T10:57:32.796" idx="6">
    <p:pos x="10" y="10"/>
    <p:text>Указывается тема выступления. Используйте шрифт Onest в чёрном цвете.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9T10:58:37.930" idx="7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EFC91-CF9C-4B5F-8BCB-10DDDD9A7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1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DCB03-3CF8-4DA4-AC79-7FEF717F741A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Творческие уроки «</a:t>
            </a:r>
            <a:r>
              <a:rPr lang="ru-RU" dirty="0" err="1">
                <a:solidFill>
                  <a:srgbClr val="E94E93"/>
                </a:solidFill>
                <a:latin typeface="Onest Medium" pitchFamily="2" charset="-52"/>
              </a:rPr>
              <a:t>кАРТон</a:t>
            </a:r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28DA59-2F07-420E-8F64-7FCD1166F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8" y="582396"/>
            <a:ext cx="3569449" cy="2679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32312-7DFD-437C-9D34-F16CD02B1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7" y="582396"/>
            <a:ext cx="3569448" cy="2679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06F39A-0994-4162-88C9-5C307B151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17" y="2618966"/>
            <a:ext cx="3265135" cy="24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B9868-7E23-4A00-9385-C64DF5AD8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4" y="195486"/>
            <a:ext cx="4094319" cy="30707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B7F757-7122-4352-B081-6FDF37673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57" y="1609911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F8FBB3-FC19-4945-9599-59223EAB7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13" y="2715766"/>
            <a:ext cx="3072342" cy="23042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A6116-52CF-49F1-A440-28BA3AE28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3429000" cy="2571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D3EC8-5AFF-43D9-8558-DE8846401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96" y="303498"/>
            <a:ext cx="3380994" cy="25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6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78BEB-0116-4218-99E5-FEC51DD85E01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Топ-5 книг и книги-юбиляры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86C92E-24DA-49D4-8965-9CE9CDC64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7534"/>
            <a:ext cx="3919013" cy="2757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41876-BF10-43D9-A85C-71E8805BA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9662"/>
            <a:ext cx="4287740" cy="30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9E617-3226-47B0-83A0-06BD2EDB4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5" y="1060035"/>
            <a:ext cx="2392799" cy="3795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94CDC3-911E-43E2-9859-98756B7B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9582"/>
            <a:ext cx="3217041" cy="3795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50B07-2A50-4541-ACBF-3AC3963AAB81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Рецепты литературных героев</a:t>
            </a:r>
          </a:p>
        </p:txBody>
      </p:sp>
    </p:spTree>
    <p:extLst>
      <p:ext uri="{BB962C8B-B14F-4D97-AF65-F5344CB8AC3E}">
        <p14:creationId xmlns:p14="http://schemas.microsoft.com/office/powerpoint/2010/main" val="54696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E0DED-77B9-4179-AC3C-5B8535793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" y="745815"/>
            <a:ext cx="3973271" cy="3651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102D62-005A-459F-8BAA-130E90F41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85" y="1635646"/>
            <a:ext cx="4168502" cy="3261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923F5D-B7C9-4CF9-8F81-449DD188C05B}"/>
              </a:ext>
            </a:extLst>
          </p:cNvPr>
          <p:cNvSpPr txBox="1"/>
          <p:nvPr/>
        </p:nvSpPr>
        <p:spPr>
          <a:xfrm>
            <a:off x="1763688" y="19548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Фолк-хоррор: мистический мир Татьяны Мастрюковой</a:t>
            </a:r>
          </a:p>
        </p:txBody>
      </p:sp>
    </p:spTree>
    <p:extLst>
      <p:ext uri="{BB962C8B-B14F-4D97-AF65-F5344CB8AC3E}">
        <p14:creationId xmlns:p14="http://schemas.microsoft.com/office/powerpoint/2010/main" val="2707970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6112F-9E9C-4DDF-B5E1-C9F83852F26D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Читаем книгу – смотрим фильм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16996E-F1B7-4C52-90B8-37F63476C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2" y="915566"/>
            <a:ext cx="3170325" cy="3435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773901-4BA3-425B-B56A-3A8A0418F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19" y="1521908"/>
            <a:ext cx="4439879" cy="25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6112F-9E9C-4DDF-B5E1-C9F83852F26D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Неизвестные животные войны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C1B3F-EBD2-48F8-B8BA-082A6FB7E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058"/>
            <a:ext cx="4826598" cy="2715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E4EEF6-4572-42B2-BB23-1D20E9251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14" y="2211710"/>
            <a:ext cx="4977978" cy="280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5" y="0"/>
            <a:ext cx="9144000" cy="51450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6112F-9E9C-4DDF-B5E1-C9F83852F26D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Подборки книг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38872-CF83-41EF-9146-9A5D274E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9542"/>
            <a:ext cx="3236979" cy="24277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087E65-840C-404C-9189-7F18E1273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2"/>
            <a:ext cx="3236979" cy="2430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393BED-384C-4911-B685-7A12640AA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47" y="3220786"/>
            <a:ext cx="3953049" cy="18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6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E756CD-1536-48EF-8616-C7723EE1B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340"/>
            <a:ext cx="4220074" cy="3168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44906E-6879-4F94-B5AA-9B79E9DC3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38" y="1563638"/>
            <a:ext cx="4480450" cy="3363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10FCF-A022-4119-B10D-56459907F65D}"/>
              </a:ext>
            </a:extLst>
          </p:cNvPr>
          <p:cNvSpPr txBox="1"/>
          <p:nvPr/>
        </p:nvSpPr>
        <p:spPr>
          <a:xfrm>
            <a:off x="3815307" y="59995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6 июня – Пушкинский день</a:t>
            </a:r>
          </a:p>
        </p:txBody>
      </p:sp>
    </p:spTree>
    <p:extLst>
      <p:ext uri="{BB962C8B-B14F-4D97-AF65-F5344CB8AC3E}">
        <p14:creationId xmlns:p14="http://schemas.microsoft.com/office/powerpoint/2010/main" val="179362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5A46F-470F-46D1-AC2D-70B726D3A254}"/>
              </a:ext>
            </a:extLst>
          </p:cNvPr>
          <p:cNvSpPr txBox="1"/>
          <p:nvPr/>
        </p:nvSpPr>
        <p:spPr>
          <a:xfrm>
            <a:off x="971600" y="1995686"/>
            <a:ext cx="7344816" cy="68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Onest Medium" pitchFamily="2" charset="0"/>
              </a:rPr>
              <a:t>«Современный подросток и библиотека»</a:t>
            </a:r>
          </a:p>
        </p:txBody>
      </p:sp>
    </p:spTree>
    <p:extLst>
      <p:ext uri="{BB962C8B-B14F-4D97-AF65-F5344CB8AC3E}">
        <p14:creationId xmlns:p14="http://schemas.microsoft.com/office/powerpoint/2010/main" val="88901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10FCF-A022-4119-B10D-56459907F65D}"/>
              </a:ext>
            </a:extLst>
          </p:cNvPr>
          <p:cNvSpPr txBox="1"/>
          <p:nvPr/>
        </p:nvSpPr>
        <p:spPr>
          <a:xfrm>
            <a:off x="3815307" y="59995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6 июня – Пушкинский день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A48CF-5B03-4C3D-A0E0-A0EAA0040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4320480" cy="3243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DEF18C-7247-40B6-8A5A-4B529CB8E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817353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A44249-1205-4A99-82C4-54E233699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7" y="339502"/>
            <a:ext cx="4007779" cy="3005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F00CA-A6A3-4CC2-A625-69062C2B1C8A}"/>
              </a:ext>
            </a:extLst>
          </p:cNvPr>
          <p:cNvSpPr txBox="1"/>
          <p:nvPr/>
        </p:nvSpPr>
        <p:spPr>
          <a:xfrm>
            <a:off x="3815307" y="59995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Выставки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1828F-926D-4A83-87A8-2B20228C7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84" y="1491630"/>
            <a:ext cx="4332870" cy="32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F00CA-A6A3-4CC2-A625-69062C2B1C8A}"/>
              </a:ext>
            </a:extLst>
          </p:cNvPr>
          <p:cNvSpPr txBox="1"/>
          <p:nvPr/>
        </p:nvSpPr>
        <p:spPr>
          <a:xfrm>
            <a:off x="3815307" y="59995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Читатели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6FBAD-799E-4381-B555-9C8EABEBD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4197085" cy="3147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E5A8F8-F187-499C-B9C0-F7591FFD5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1" y="1779662"/>
            <a:ext cx="4096807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1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4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6" y="0"/>
            <a:ext cx="9144000" cy="51450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F9944-6C63-46D5-96A5-460B99939F33}"/>
              </a:ext>
            </a:extLst>
          </p:cNvPr>
          <p:cNvSpPr txBox="1"/>
          <p:nvPr/>
        </p:nvSpPr>
        <p:spPr>
          <a:xfrm>
            <a:off x="1979712" y="195486"/>
            <a:ext cx="4620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Литературные расследования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82278-E971-453E-AAB1-BC391A5C2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34149"/>
            <a:ext cx="5112568" cy="38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ACC78-D2A9-4427-A0F0-591A7AFE4A0D}"/>
              </a:ext>
            </a:extLst>
          </p:cNvPr>
          <p:cNvSpPr txBox="1"/>
          <p:nvPr/>
        </p:nvSpPr>
        <p:spPr>
          <a:xfrm>
            <a:off x="1619672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Литературные расследования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3CFFAB-C4A3-4E3E-B86D-CADE1B2A7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0086"/>
            <a:ext cx="2592288" cy="19442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69C379-D8B9-4721-88DA-3FD3EBE28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8" y="2391561"/>
            <a:ext cx="3456384" cy="25922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10248D-E3A3-4439-844E-5A2C0CB1F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3332"/>
            <a:ext cx="371703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5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"/>
            <a:ext cx="9144000" cy="51450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F176E-78CB-4293-AD05-2703988D7B74}"/>
              </a:ext>
            </a:extLst>
          </p:cNvPr>
          <p:cNvSpPr txBox="1"/>
          <p:nvPr/>
        </p:nvSpPr>
        <p:spPr>
          <a:xfrm>
            <a:off x="1619672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Книжный флешмоб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569C2-546B-411B-9DA5-B029C1DA5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" y="761828"/>
            <a:ext cx="4032448" cy="3024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1103EB-90C9-474C-904B-177596E5E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85" y="1347614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"/>
            <a:ext cx="9144000" cy="514502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D5891-E78F-4A20-8BF3-F7A11591F23C}"/>
              </a:ext>
            </a:extLst>
          </p:cNvPr>
          <p:cNvSpPr txBox="1"/>
          <p:nvPr/>
        </p:nvSpPr>
        <p:spPr>
          <a:xfrm>
            <a:off x="1619672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Игра-поиск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CFBF-58AD-404A-95BC-10AF26B5D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86464"/>
            <a:ext cx="3816424" cy="2872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FAAD87-69DE-4241-8D76-E2104016D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13" y="1635646"/>
            <a:ext cx="4192718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"/>
            <a:ext cx="9144000" cy="514502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00A68-48F8-4166-8FF0-720F46627A96}"/>
              </a:ext>
            </a:extLst>
          </p:cNvPr>
          <p:cNvSpPr txBox="1"/>
          <p:nvPr/>
        </p:nvSpPr>
        <p:spPr>
          <a:xfrm>
            <a:off x="1619672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Литературные загадки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5D2309-00E3-4367-A2A3-6408A9819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15668"/>
            <a:ext cx="3429000" cy="2571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F1EEE-6FFB-411B-9745-B19AEA377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2" y="627534"/>
            <a:ext cx="3221210" cy="24184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D47D87-E60D-4CBD-990C-15F5DE3F3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85" y="654061"/>
            <a:ext cx="3224565" cy="24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8A98CE-7652-4256-8962-DC566DB6E7D6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E94E93"/>
                </a:solidFill>
                <a:latin typeface="Onest Medium" pitchFamily="2" charset="-52"/>
              </a:rPr>
              <a:t>Квизы</a:t>
            </a:r>
            <a:endParaRPr lang="ru-RU" dirty="0">
              <a:solidFill>
                <a:srgbClr val="E94E93"/>
              </a:solidFill>
              <a:latin typeface="Onest Medium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B72462-02DA-43B7-B494-F03183640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66654"/>
            <a:ext cx="3851410" cy="2891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A6F25B-9005-488C-8B23-3BCEBF939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5646"/>
            <a:ext cx="3993540" cy="29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AD0C5F-417F-432D-B25E-18DFDD0C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2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7575E-1004-40A6-AB73-16B0EE85EC95}"/>
              </a:ext>
            </a:extLst>
          </p:cNvPr>
          <p:cNvSpPr txBox="1"/>
          <p:nvPr/>
        </p:nvSpPr>
        <p:spPr>
          <a:xfrm>
            <a:off x="1763688" y="19548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E94E93"/>
                </a:solidFill>
                <a:latin typeface="Onest Medium" pitchFamily="2" charset="-52"/>
              </a:rPr>
              <a:t>Акции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BD4BCC-2F21-4920-A8A2-3F60BC390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1" y="564818"/>
            <a:ext cx="4212080" cy="31590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A8BAC2-A480-4DFF-854B-4730A2E55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04" y="1635646"/>
            <a:ext cx="4375790" cy="328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8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57</Words>
  <Application>Microsoft Office PowerPoint</Application>
  <PresentationFormat>Экран (16:9)</PresentationFormat>
  <Paragraphs>19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Onest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Нагаева В.С.</dc:creator>
  <cp:lastModifiedBy>Мерзлякова А.И.</cp:lastModifiedBy>
  <cp:revision>15</cp:revision>
  <dcterms:created xsi:type="dcterms:W3CDTF">2023-09-12T12:46:07Z</dcterms:created>
  <dcterms:modified xsi:type="dcterms:W3CDTF">2024-11-08T11:58:01Z</dcterms:modified>
</cp:coreProperties>
</file>