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3"/>
    <p:sldId id="268" r:id="rId4"/>
    <p:sldId id="287" r:id="rId5"/>
    <p:sldId id="288" r:id="rId6"/>
    <p:sldId id="280" r:id="rId7"/>
    <p:sldId id="284" r:id="rId8"/>
    <p:sldId id="281" r:id="rId9"/>
    <p:sldId id="285" r:id="rId10"/>
    <p:sldId id="277" r:id="rId11"/>
    <p:sldId id="283" r:id="rId12"/>
    <p:sldId id="286" r:id="rId13"/>
    <p:sldId id="28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3D08-3EEC-4883-894E-AAAC3FA5970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079B-657F-409B-A57D-BF220076A12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3D08-3EEC-4883-894E-AAAC3FA5970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079B-657F-409B-A57D-BF220076A12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3D08-3EEC-4883-894E-AAAC3FA5970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079B-657F-409B-A57D-BF220076A12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3D08-3EEC-4883-894E-AAAC3FA5970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079B-657F-409B-A57D-BF220076A12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3D08-3EEC-4883-894E-AAAC3FA5970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079B-657F-409B-A57D-BF220076A12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3D08-3EEC-4883-894E-AAAC3FA5970A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079B-657F-409B-A57D-BF220076A12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3D08-3EEC-4883-894E-AAAC3FA5970A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079B-657F-409B-A57D-BF220076A12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3D08-3EEC-4883-894E-AAAC3FA5970A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079B-657F-409B-A57D-BF220076A12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3D08-3EEC-4883-894E-AAAC3FA5970A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079B-657F-409B-A57D-BF220076A12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3D08-3EEC-4883-894E-AAAC3FA5970A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079B-657F-409B-A57D-BF220076A12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3D08-3EEC-4883-894E-AAAC3FA5970A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079B-657F-409B-A57D-BF220076A12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E3D08-3EEC-4883-894E-AAAC3FA5970A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A079B-657F-409B-A57D-BF220076A12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568" y="852257"/>
            <a:ext cx="8502863" cy="4305670"/>
          </a:xfrm>
        </p:spPr>
        <p:txBody>
          <a:bodyPr>
            <a:noAutofit/>
          </a:bodyPr>
          <a:lstStyle/>
          <a:p>
            <a:r>
              <a:rPr lang="ru-RU" sz="6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Детская библиотека </a:t>
            </a:r>
            <a:br>
              <a:rPr lang="ru-RU" sz="66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6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как локация досуга молодых семей</a:t>
            </a:r>
            <a:endParaRPr lang="ru-RU" sz="6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Заголовок 1"/>
          <p:cNvSpPr txBox="1"/>
          <p:nvPr/>
        </p:nvSpPr>
        <p:spPr>
          <a:xfrm>
            <a:off x="486607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ru-RU" sz="1800" b="1" dirty="0">
                <a:solidFill>
                  <a:srgbClr val="1D04B4"/>
                </a:solidFill>
                <a:latin typeface="Comic Sans MS" panose="030F0702030302020204" pitchFamily="66" charset="0"/>
              </a:rPr>
              <a:t>МБУК «Централизованная библиотечная система» </a:t>
            </a:r>
            <a:endParaRPr lang="ru-RU" sz="1800" b="1" dirty="0">
              <a:solidFill>
                <a:srgbClr val="1D04B4"/>
              </a:solidFill>
              <a:latin typeface="Comic Sans MS" panose="030F0702030302020204" pitchFamily="66" charset="0"/>
            </a:endParaRPr>
          </a:p>
          <a:p>
            <a:pPr lvl="0" algn="ctr">
              <a:defRPr/>
            </a:pPr>
            <a:r>
              <a:rPr lang="ru-RU" sz="1800" b="1" dirty="0">
                <a:solidFill>
                  <a:srgbClr val="1D04B4"/>
                </a:solidFill>
                <a:latin typeface="Comic Sans MS" panose="030F0702030302020204" pitchFamily="66" charset="0"/>
              </a:rPr>
              <a:t>Центральная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D04B4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городская детская библиотека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D04B4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1D04B4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9475" y="5850255"/>
            <a:ext cx="4290695" cy="848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1400" b="1" dirty="0">
                <a:solidFill>
                  <a:srgbClr val="1D04B4"/>
                </a:solidFill>
                <a:latin typeface="Comic Sans MS" panose="030F0702030302020204" pitchFamily="66" charset="0"/>
              </a:rPr>
              <a:t>Пантелеева Светлана Владимировна – </a:t>
            </a:r>
            <a:endParaRPr lang="ru-RU" sz="1400" b="1" dirty="0">
              <a:solidFill>
                <a:srgbClr val="1D04B4"/>
              </a:solidFill>
              <a:latin typeface="Comic Sans MS" panose="030F0702030302020204" pitchFamily="66" charset="0"/>
            </a:endParaRPr>
          </a:p>
          <a:p>
            <a:r>
              <a:rPr lang="ru-RU" sz="1400" b="1" dirty="0">
                <a:solidFill>
                  <a:srgbClr val="1D04B4"/>
                </a:solidFill>
                <a:latin typeface="Comic Sans MS" panose="030F0702030302020204" pitchFamily="66" charset="0"/>
              </a:rPr>
              <a:t>ведущий библиотекарь МБУК «ЦБС»</a:t>
            </a:r>
            <a:endParaRPr lang="ru-RU" sz="1400" b="1" dirty="0">
              <a:solidFill>
                <a:srgbClr val="1D04B4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2050" name="Picture 2" descr="https://sun9-36.userapi.com/impg/Cx2xcR-glBfUEevlSHyFOf8C2ulxzDbXbS4SDg/GG1q6SguEw4.jpg?size=2207x1442&amp;quality=95&amp;sign=7bfb4de8ff71a4b5ee4c795f17e5bd7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45" y="770863"/>
            <a:ext cx="5459767" cy="3566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13.userapi.com/impg/Z5eo26gWx7uvws4w3lZzdkGrogOo2PTV9UFkQQ/lEBwmoDb-8M.jpg?size=2560x1920&amp;quality=96&amp;sign=e37eccda1b101951680615dd1c252726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9"/>
          <a:stretch>
            <a:fillRect/>
          </a:stretch>
        </p:blipFill>
        <p:spPr bwMode="auto">
          <a:xfrm>
            <a:off x="2610034" y="4376094"/>
            <a:ext cx="4474163" cy="2434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50.userapi.com/impg/IMZRZHITPwqJCS8FTOSO_Re6jvnbHel_VIwoIA/O17vO-Zenk0.jpg?size=2560x1920&amp;quality=96&amp;sign=fa5d6f8fa414be6bd052b664064c28a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711" y="1264812"/>
            <a:ext cx="3474469" cy="2605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6039" y="200766"/>
            <a:ext cx="2725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Семейные </a:t>
            </a:r>
            <a:r>
              <a:rPr lang="ru-RU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квизы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7552" y="186788"/>
            <a:ext cx="83716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Работа Центральной детской библиотеки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 с детьми ОВЗ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420" y="1017785"/>
            <a:ext cx="3213073" cy="299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sun9-58.userapi.com/impg/9Ed8tEJWVfnQ9y8deGANqprBF_Y2HbCWBDWg3A/tBPYmWBGkgo.jpg?size=2560x1915&amp;quality=95&amp;sign=0edb84222fa7212b597c2d293f3c71e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53" y="4010935"/>
            <a:ext cx="3583625" cy="2680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31.userapi.com/impg/g8wGHd2lVsTVhazRaT83TdeoL0NG71t4Ehc4Gg/aWdRY26HRKw.jpg?size=2560x1915&amp;quality=95&amp;sign=5f58600d1a05197f20bf8526bb3e944e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8"/>
          <a:stretch>
            <a:fillRect/>
          </a:stretch>
        </p:blipFill>
        <p:spPr bwMode="auto">
          <a:xfrm>
            <a:off x="113743" y="1204572"/>
            <a:ext cx="4154106" cy="5179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2619" y="980894"/>
            <a:ext cx="751903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Спасибо за внимание</a:t>
            </a:r>
            <a:endParaRPr lang="ru-RU" sz="5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Изображение 4" descr="4db2cb12fa9bcd1adac89619fe34f9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575" y="4690110"/>
            <a:ext cx="2089785" cy="208978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rcRect l="23616" t="16120" r="13062" b="53423"/>
          <a:stretch>
            <a:fillRect/>
          </a:stretch>
        </p:blipFill>
        <p:spPr>
          <a:xfrm>
            <a:off x="1374775" y="2467610"/>
            <a:ext cx="6395085" cy="19227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3933" y="120989"/>
            <a:ext cx="348845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Семейный клуб </a:t>
            </a:r>
            <a:endParaRPr lang="ru-RU" sz="2800" b="1" dirty="0">
              <a:solidFill>
                <a:srgbClr val="C00000"/>
              </a:solidFill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«Сказка для всех»</a:t>
            </a:r>
            <a:endParaRPr lang="ru-RU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https://sun9-79.userapi.com/impg/0bf9ZVOMUib35ag_Nd4F_D5QoYe8ijRhl718Ug/B1NoXrjy3ic.jpg?size=2560x1444&amp;quality=95&amp;sign=d4b776e33a66fdf226c9c8e96b9922f3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2"/>
          <a:stretch>
            <a:fillRect/>
          </a:stretch>
        </p:blipFill>
        <p:spPr bwMode="auto">
          <a:xfrm>
            <a:off x="319597" y="1118243"/>
            <a:ext cx="3818136" cy="2373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10.userapi.com/impg/lRaNFCR78ov1y53pQpEc4mafbPTYGyaoGptxtg/O6ltHkmCLkQ.jpg?size=1600x1200&amp;quality=95&amp;sign=496f7e03788d36c9c18e1f9bafb6ee60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4" t="30427" r="19657"/>
          <a:stretch>
            <a:fillRect/>
          </a:stretch>
        </p:blipFill>
        <p:spPr bwMode="auto">
          <a:xfrm>
            <a:off x="4437962" y="120989"/>
            <a:ext cx="4022105" cy="2982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un9-67.userapi.com/impg/zO_HgzdDiSUffITVFqfXCGSn5OXhNC71DejcNA/h1_OfuMNkGY.jpg?size=1280x960&amp;quality=95&amp;sign=9bb7f3345de5328260bcb446559e29d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15" y="3184268"/>
            <a:ext cx="4789996" cy="3592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un91-1.userapi.com/impg/iUgQIjoh0jrK8T6FkzK-BTTEXB3PPo-xdmaJ8Q/btPhG2Gt1DI.jpg?size=1600x1200&amp;quality=95&amp;sign=4e8d6bdb0a667d6ed8216df77d09348b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3" r="7652"/>
          <a:stretch>
            <a:fillRect/>
          </a:stretch>
        </p:blipFill>
        <p:spPr bwMode="auto">
          <a:xfrm>
            <a:off x="87421" y="3696653"/>
            <a:ext cx="4084967" cy="2759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53977" y="176541"/>
            <a:ext cx="60356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Театр Юного Зрителя «Атаман»</a:t>
            </a:r>
            <a:endParaRPr lang="ru-RU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https://sun9-80.userapi.com/impg/TYs28OSSS6BAK-C32pmHZ2Pup7vL7TjjblpC4w/99eG3OBOO80.jpg?size=2560x1151&amp;quality=96&amp;sign=c06ece0afee8035c6382012a03579c5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580" y="876301"/>
            <a:ext cx="6450420" cy="2900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21.userapi.com/impg/szU-7np-cDBnpvwJz0ZG-j5WAfHwaDlRDyquEQ/v9tR0pTWOvw.jpg?size=1600x972&amp;quality=96&amp;sign=1e9a945a2c52e5896ec29eb06a92b0a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737" y="3860513"/>
            <a:ext cx="4796525" cy="2913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4779" y="449463"/>
            <a:ext cx="76129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Театральная студия «Чиполлино» 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Центра дополнительного образования «Олимп»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https://sun9-16.userapi.com/impg/jtBeSqpntJOb8MhrLCTErDxV6Jcz65MOytn0TQ/_l5DyA2X7FQ.jpg?size=2341x1323&amp;quality=95&amp;sign=6a3c745dce7fb93816d3c43add58b44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04" y="1605633"/>
            <a:ext cx="7904192" cy="4466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4" y="1825625"/>
            <a:ext cx="7735712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29" y="1417764"/>
            <a:ext cx="7253836" cy="4450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90014" y="483046"/>
            <a:ext cx="6803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И</a:t>
            </a:r>
            <a:r>
              <a:rPr lang="ru-RU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нклюзивн</a:t>
            </a:r>
            <a:r>
              <a:rPr lang="x-none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ы</a:t>
            </a:r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й </a:t>
            </a:r>
            <a:r>
              <a:rPr lang="ru-RU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кукольн</a:t>
            </a:r>
            <a:r>
              <a:rPr lang="x-none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ы</a:t>
            </a:r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й театр «Теремок»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15840" cy="6857999"/>
          </a:xfrm>
          <a:prstGeom prst="rect">
            <a:avLst/>
          </a:prstGeom>
        </p:spPr>
      </p:pic>
      <p:pic>
        <p:nvPicPr>
          <p:cNvPr id="3074" name="Picture 2" descr="https://sun9-31.userapi.com/impg/AKYDfgpRYLKuexRnX2BuCsFsCh8ZHHSWijNXwQ/bv87RdsKf88.jpg?size=780x1040&amp;quality=96&amp;sign=5495fd45ce2fe5f0a6ec4f64e91817a3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8" b="17799"/>
          <a:stretch>
            <a:fillRect/>
          </a:stretch>
        </p:blipFill>
        <p:spPr bwMode="auto">
          <a:xfrm>
            <a:off x="391036" y="1105667"/>
            <a:ext cx="4039320" cy="288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2124" y="213064"/>
            <a:ext cx="38571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Семейный клуб 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«</a:t>
            </a:r>
            <a:r>
              <a:rPr lang="ru-RU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Мурлыкины</a:t>
            </a:r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хлопоты»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https://sun9-18.userapi.com/impg/UC5cxnjTGhj6TbwQm3nkwgO3kw_FNHWfivYHYQ/5byFHVUB54g.jpg?size=1600x1200&amp;quality=95&amp;sign=e4f3078fd18b811e621c7c050c94b3d6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r="19320"/>
          <a:stretch>
            <a:fillRect/>
          </a:stretch>
        </p:blipFill>
        <p:spPr bwMode="auto">
          <a:xfrm>
            <a:off x="5003568" y="301914"/>
            <a:ext cx="3776082" cy="3127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29.userapi.com/impg/3nKHW_lWsbFnlaajZE3AAs_EqJcrWaFk9oa-gw/oqe4CIUx8jo.jpg?size=2560x1151&amp;quality=95&amp;sign=f91e391ed02982c432b3abb4e568f587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5" r="20000"/>
          <a:stretch>
            <a:fillRect/>
          </a:stretch>
        </p:blipFill>
        <p:spPr bwMode="auto">
          <a:xfrm>
            <a:off x="5675138" y="3704805"/>
            <a:ext cx="3502715" cy="2616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1-1.userapi.com/impg/B3aherTJeIbacsIFLm46deGazuUEu8AWtZH3yA/DWkMwwYW_Ps.jpg?size=2560x1920&amp;quality=95&amp;sign=6064b698867fc640945f773396726789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3" r="29455" b="2655"/>
          <a:stretch>
            <a:fillRect/>
          </a:stretch>
        </p:blipFill>
        <p:spPr bwMode="auto">
          <a:xfrm>
            <a:off x="49442" y="4013902"/>
            <a:ext cx="2924408" cy="2466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un9-55.userapi.com/impg/F6uo9LgSnertHBbImMmCTpyYZ95PrJHvPMLqXg/AWPj-nPireI.jpg?size=1564x1564&amp;quality=95&amp;sign=ebe126da383cc8ba4b5d511bdbc77f2e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r="31070" b="66118"/>
          <a:stretch>
            <a:fillRect/>
          </a:stretch>
        </p:blipFill>
        <p:spPr bwMode="auto">
          <a:xfrm>
            <a:off x="3060140" y="4173067"/>
            <a:ext cx="2537031" cy="2147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4" y="1825625"/>
            <a:ext cx="7735712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76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7293" y="691360"/>
            <a:ext cx="6498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Выставка-благодарность 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«Тепло родительских сердец»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https://sun9-7.userapi.com/impg/ACRRnQuvdKZXy4RRhVUAo3mJohRA6FKHumzNxA/htBZIHONY3I.jpg?size=2560x1920&amp;quality=95&amp;sign=cc3ce131ecbc43abb2928c17ce5af63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115" y="3864772"/>
            <a:ext cx="3891397" cy="2918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un9-39.userapi.com/impg/d6DpM1Boz5IIUGG1FnIKt27r3-HCCZVXeLujuw/YdCNTZFC4IA.jpg?size=1445x1655&amp;quality=95&amp;sign=23291d7298d8e6573ad5420cf261bd37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19" b="17629"/>
          <a:stretch>
            <a:fillRect/>
          </a:stretch>
        </p:blipFill>
        <p:spPr bwMode="auto">
          <a:xfrm>
            <a:off x="5441275" y="473621"/>
            <a:ext cx="3101944" cy="3288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50.userapi.com/impg/SGkP4tuR2M6Y2tVvQSzT7R5SKDaPcGHDW2y3tA/TpG_OR6dXcQ.jpg?size=2560x1920&amp;quality=95&amp;sign=ff36c1948cf77e78cb5e68d959f845d0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3" y="1962873"/>
            <a:ext cx="4599869" cy="3449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3074" name="Picture 2" descr="https://sun91-1.userapi.com/impg/997e_6Sa1Mx5uA_lj2MhTXZQeG2v2j8IWR9lTQ/P9xYw_WDQ8c.jpg?size=971x2160&amp;quality=95&amp;sign=2db18557340504180f5e33ac31286bde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t="11489"/>
          <a:stretch>
            <a:fillRect/>
          </a:stretch>
        </p:blipFill>
        <p:spPr bwMode="auto">
          <a:xfrm>
            <a:off x="1" y="742954"/>
            <a:ext cx="2612448" cy="5476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6.userapi.com/impg/Fd3iphvBe5D5Olrke38KyM1m7BjeM9PTuF7yYg/kR8GXjVIdyU.jpg?size=485x994&amp;quality=95&amp;sign=d745f3638874bd349b210012284721b1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884" y="502143"/>
            <a:ext cx="2748146" cy="563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36321" y="251431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Книжные выставки</a:t>
            </a:r>
            <a:endParaRPr lang="ru-RU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4" descr="https://sun9-27.userapi.com/impg/x7dV1JsHH7tC9A_xzL-MyE74zFNFcJe3tfr_ZA/Q0-5TO2rLps.jpg?size=1977x1150&amp;quality=95&amp;sign=8c26352c7d20067e3d9e763b26d4fc1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320" y="1173539"/>
            <a:ext cx="3966692" cy="2307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65.userapi.com/impg/TBClUDDEINi3TsrexFJXaeq-oJw3rSEnPxm5AA/rR1tGqw18C4.jpg?size=1600x1200&amp;quality=95&amp;sign=fdb17b160fb84b5cc5aee61a6452715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385" y="3677940"/>
            <a:ext cx="3814435" cy="2860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4" y="1825625"/>
            <a:ext cx="7735712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1953" y="292963"/>
            <a:ext cx="5788241" cy="8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650" y="176923"/>
            <a:ext cx="6551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«Мир читающей семьи»</a:t>
            </a:r>
            <a:endParaRPr lang="ru-RU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MyColl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93" y="579898"/>
            <a:ext cx="6287921" cy="6287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575</Words>
  <Application>WPS Presentation</Application>
  <PresentationFormat>Экран (4:3)</PresentationFormat>
  <Paragraphs>35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</vt:lpstr>
      <vt:lpstr>SimSun</vt:lpstr>
      <vt:lpstr>Wingdings</vt:lpstr>
      <vt:lpstr>Comic Sans MS</vt:lpstr>
      <vt:lpstr>Calibri</vt:lpstr>
      <vt:lpstr>Microsoft YaHei</vt:lpstr>
      <vt:lpstr>Arial Unicode MS</vt:lpstr>
      <vt:lpstr>Calibri Light</vt:lpstr>
      <vt:lpstr>Тема Office</vt:lpstr>
      <vt:lpstr>Детская библиотека  как локация досуга молодых семей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Время знаКОМИться:  эффективные проекты  по продвижению книг  о родном крае</dc:title>
  <dc:creator>Пользователь - 1</dc:creator>
  <cp:lastModifiedBy>Антон</cp:lastModifiedBy>
  <cp:revision>100</cp:revision>
  <dcterms:created xsi:type="dcterms:W3CDTF">2023-09-10T07:30:00Z</dcterms:created>
  <dcterms:modified xsi:type="dcterms:W3CDTF">2024-11-14T19:25:26Z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CA02991853B8430EBB3B6B5442B349FB_12</vt:lpwstr>
  </property>
  <property fmtid="{D5CDD505-2E9C-101B-9397-08002B2CF9AE}" pid="3" name="KSOProductBuildVer">
    <vt:lpwstr>1049-12.2.0.18607</vt:lpwstr>
  </property>
</Properties>
</file>