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8" r:id="rId3"/>
    <p:sldId id="258" r:id="rId4"/>
    <p:sldId id="262" r:id="rId5"/>
    <p:sldId id="261" r:id="rId6"/>
    <p:sldId id="264" r:id="rId7"/>
    <p:sldId id="265" r:id="rId8"/>
    <p:sldId id="266" r:id="rId9"/>
    <p:sldId id="267" r:id="rId10"/>
    <p:sldId id="256" r:id="rId11"/>
    <p:sldId id="257" r:id="rId12"/>
    <p:sldId id="272" r:id="rId13"/>
    <p:sldId id="273" r:id="rId14"/>
    <p:sldId id="271" r:id="rId15"/>
    <p:sldId id="268" r:id="rId16"/>
    <p:sldId id="275" r:id="rId17"/>
    <p:sldId id="276" r:id="rId18"/>
    <p:sldId id="274" r:id="rId19"/>
    <p:sldId id="27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18" Type="http://schemas.openxmlformats.org/officeDocument/2006/relationships/image" Target="../media/image28.jpeg"/><Relationship Id="rId3" Type="http://schemas.openxmlformats.org/officeDocument/2006/relationships/image" Target="../media/image13.jpeg"/><Relationship Id="rId21" Type="http://schemas.openxmlformats.org/officeDocument/2006/relationships/image" Target="../media/image31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17" Type="http://schemas.openxmlformats.org/officeDocument/2006/relationships/image" Target="../media/image27.jpeg"/><Relationship Id="rId2" Type="http://schemas.openxmlformats.org/officeDocument/2006/relationships/image" Target="../media/image12.jpeg"/><Relationship Id="rId16" Type="http://schemas.openxmlformats.org/officeDocument/2006/relationships/image" Target="../media/image26.jpe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5" Type="http://schemas.openxmlformats.org/officeDocument/2006/relationships/image" Target="../media/image25.jpeg"/><Relationship Id="rId10" Type="http://schemas.openxmlformats.org/officeDocument/2006/relationships/image" Target="../media/image20.jpeg"/><Relationship Id="rId19" Type="http://schemas.openxmlformats.org/officeDocument/2006/relationships/image" Target="../media/image29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\\192.168.0.30\обменник\сайт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6"/>
          <a:stretch/>
        </p:blipFill>
        <p:spPr bwMode="auto">
          <a:xfrm>
            <a:off x="35496" y="1484784"/>
            <a:ext cx="9040675" cy="4824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332656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ИВАН КУРАТОВ: ПЕРЕЗАГРУЗКА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3568" y="879103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храним наследие и развиваем новые идеи</a:t>
            </a:r>
          </a:p>
        </p:txBody>
      </p:sp>
    </p:spTree>
    <p:extLst>
      <p:ext uri="{BB962C8B-B14F-4D97-AF65-F5344CB8AC3E}">
        <p14:creationId xmlns:p14="http://schemas.microsoft.com/office/powerpoint/2010/main" val="3001960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3"/>
          <a:stretch/>
        </p:blipFill>
        <p:spPr bwMode="auto">
          <a:xfrm>
            <a:off x="899592" y="836712"/>
            <a:ext cx="2544126" cy="300503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https://sun9-45.userapi.com/impg/N5sNDnfFZurQU6cSfIRHq-0mxvmXFz1BMkcMBg/iObNch02q58.jpg?size=2560x1920&amp;quality=95&amp;sign=8080bc425b144e06e5df3210597364b8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11606"/>
            <a:ext cx="4248472" cy="31863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9-66.userapi.com/impg/Iy-rpgI4WN1P18Af-0QgoqGsMkQ1WkdK99m6Mw/EsqEz_maRCw.jpg?size=960x1280&amp;quality=95&amp;sign=40f9195ddb92638977338cb700e7a90f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40768"/>
            <a:ext cx="3261082" cy="43481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251937"/>
            <a:ext cx="7391767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Праздничная программа «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Куратов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Лун»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9872" y="177281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18 июля 2024 года</a:t>
            </a:r>
          </a:p>
        </p:txBody>
      </p:sp>
    </p:spTree>
    <p:extLst>
      <p:ext uri="{BB962C8B-B14F-4D97-AF65-F5344CB8AC3E}">
        <p14:creationId xmlns:p14="http://schemas.microsoft.com/office/powerpoint/2010/main" val="855013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s://sun9-43.userapi.com/impg/ZBLiO2p6PVAW6LbghYntzWeFmsdlp3ao8TiZ_A/t9dKulsDgvs.jpg?size=2560x1707&amp;quality=95&amp;sign=9e9cea4e27fb212ae39eea4c2b3c8ae3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4465394" cy="297751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s://sun9-67.userapi.com/impg/IVZC735RZ1IPFAT9ynZytoXH_U5TkS9gYhS8Ig/bbLIuhTrQz8.jpg?size=2560x1707&amp;quality=95&amp;sign=87e3887914ac19e923f58f91e245eb83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1" r="30547"/>
          <a:stretch/>
        </p:blipFill>
        <p:spPr bwMode="auto">
          <a:xfrm>
            <a:off x="5004048" y="432725"/>
            <a:ext cx="3672409" cy="29242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s://sun9-65.userapi.com/impg/GUDHqU6jfe6dI1T_4na0cwLIRT47oqz7hAcrsw/PpWjWTBz11s.jpg?size=2560x1920&amp;quality=95&amp;sign=6e3da97df34b05f19ad942b55fe5d7d9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0" r="7534"/>
          <a:stretch/>
        </p:blipFill>
        <p:spPr bwMode="auto">
          <a:xfrm>
            <a:off x="467544" y="3645024"/>
            <a:ext cx="3954105" cy="27723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https://sun9-8.userapi.com/impg/mRISko5_E7-xjj7CdYypDxILMoJRPlXx4EAoCg/2zD7AMrcdl4.jpg?size=2560x1700&amp;quality=95&amp;sign=d4b0eb96063ee6130566284164df9077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45024"/>
            <a:ext cx="4174769" cy="27723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126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sun9-50.userapi.com/impg/8ZY6T_mD6oPjcd3c0FkiYB6VclfytdMYCCQC7Q/01VEeV1EkpA.jpg?size=1620x2160&amp;quality=95&amp;sign=c9ea48de6825f7d2041e897c29c5a289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502660" y="-720466"/>
            <a:ext cx="6210693" cy="8280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9574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latin typeface="Times New Roman"/>
                <a:ea typeface="Times New Roman"/>
              </a:rPr>
              <a:t>Онлайн-акция «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  <a:latin typeface="Times New Roman"/>
                <a:ea typeface="Times New Roman"/>
              </a:rPr>
              <a:t>Фотопрочтение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latin typeface="Times New Roman"/>
                <a:ea typeface="Times New Roman"/>
              </a:rPr>
              <a:t>: Иван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  <a:latin typeface="Times New Roman"/>
                <a:ea typeface="Times New Roman"/>
              </a:rPr>
              <a:t>Куратов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latin typeface="Times New Roman"/>
                <a:ea typeface="Times New Roman"/>
              </a:rPr>
              <a:t>» </a:t>
            </a:r>
            <a:endParaRPr lang="ru-RU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098" name="Picture 2" descr="https://sun9-52.userapi.com/s/v1/ig2/qdj7xEKuldcKx3kz9VjHUF8yyVT2VZ92odL9m8biJCTWCnaa3Hz2qM4ElP9RNcn7BD4YpWWLt3vQBSs6KJ7n3qFA.jpg?quality=95&amp;as=32x24,48x36,72x54,108x81,160x120,240x180,360x270,480x360,540x405,640x480,720x540,1080x810,1280x960,1440x1080,2560x1920&amp;from=bu&amp;u=r-5yzuy0OnbvqkBtIpQIlDGq6YXRtbxvW-awTQ0p4dA&amp;cs=807x6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45024"/>
            <a:ext cx="3744416" cy="28083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78.userapi.com/s/v1/ig2/u7OHgcJMk3CMlpkC2RyV5uTiUr9SDwl95oZlNiVC2GKWKzgP5NSs1l_YSXKY0fvcuRIBvruPomjEw2ADsIFs__vx.jpg?quality=95&amp;as=32x43,48x64,72x96,108x144,160x213,240x320,360x480,480x640,540x720,640x853,720x960,1080x1440,1280x1707,1440x1920,1920x2560&amp;from=bu&amp;u=fU4MWYSW7iqxDZTkBDJL-p6cXzWtT85Y7xRWKagVUNI&amp;cs=605x8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96752"/>
            <a:ext cx="3819659" cy="509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40.userapi.com/s/v1/ig2/y8_MGzrO0IXF0shZWVTGbX8CtFY8s4Q3lx5bTsMY5uOCP54ktuAuf8PmZoq2caAXtji_QE-_weneq0xCkK8ygOHq.jpg?quality=95&amp;as=32x24,48x36,72x54,108x81,160x120,240x180,360x270,480x360,540x405,640x480,720x540,1080x810,1280x960,1440x1080,1540x1155&amp;from=bu&amp;u=oaQ2Q9dR5h4xWmmApsp2Sa-hcvTy3GRRdA1zaWZlR3o&amp;cs=807x6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14" y="764705"/>
            <a:ext cx="3744415" cy="28083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589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/>
                <a:ea typeface="Times New Roman"/>
              </a:rPr>
              <a:t>Краеведческие игры </a:t>
            </a:r>
            <a:b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/>
                <a:ea typeface="Times New Roman"/>
              </a:rPr>
            </a:b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/>
                <a:ea typeface="Times New Roman"/>
              </a:rPr>
              <a:t>и литературные часы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050" name="Picture 2" descr="https://sun9-10.userapi.com/impg/yS3JypPheQTUbwLpFDwbRxt_A3rdxbb_rygTNg/x14evD3LhDA.jpg?size=2560x1920&amp;quality=95&amp;sign=1c68d9281468d707457dd030d5964860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01008"/>
            <a:ext cx="3768418" cy="28263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22.userapi.com/impg/O0UgMXC4JTfFTDbJYabIWGtyLwYGyPg1l72mlA/Ni1qqf6iAx4.jpg?size=2560x1920&amp;quality=95&amp;sign=f1f6c3d2d8c3c92f9e9e97cd52e553d6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00808"/>
            <a:ext cx="4416490" cy="33123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Server1\общий обменник\10 филиал\Куратов\remove.photos-removed-background (3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412776"/>
            <a:ext cx="1558028" cy="2024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932040" y="5301208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185 лет</a:t>
            </a:r>
          </a:p>
        </p:txBody>
      </p:sp>
    </p:spTree>
    <p:extLst>
      <p:ext uri="{BB962C8B-B14F-4D97-AF65-F5344CB8AC3E}">
        <p14:creationId xmlns:p14="http://schemas.microsoft.com/office/powerpoint/2010/main" val="111107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8051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Звуки северной лиры</a:t>
            </a:r>
          </a:p>
        </p:txBody>
      </p:sp>
      <p:pic>
        <p:nvPicPr>
          <p:cNvPr id="8194" name="Picture 2" descr="https://sun9-74.userapi.com/impg/NQ6zMqb_1clhhBOznUC_-beapSVGfGMUfissyw/Dp4LzixIghY.jpg?size=960x1280&amp;quality=95&amp;sign=11aef90128a3ad598b30c23792c5aad5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388773"/>
            <a:ext cx="3744416" cy="49925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196" name="Picture 4" descr="https://sun9-28.userapi.com/impg/Xp69BxyvHqzfXEgZymbT1Z5qMJUDT5DHB_APhQ/XLCfcNRY5iE.jpg?size=1280x960&amp;quality=95&amp;sign=c6292f698c807daabc05a37329168f25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204864"/>
            <a:ext cx="4128458" cy="30963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436096" y="155679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21 июня 2024 года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60032" y="551723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Национальная библиотека Республики Коми</a:t>
            </a:r>
          </a:p>
        </p:txBody>
      </p:sp>
    </p:spTree>
    <p:extLst>
      <p:ext uri="{BB962C8B-B14F-4D97-AF65-F5344CB8AC3E}">
        <p14:creationId xmlns:p14="http://schemas.microsoft.com/office/powerpoint/2010/main" val="411734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un9-37.userapi.com/impg/C2Ezjoq_q3yR-brgX29G20Tnhf1MZFXKHF133A/58Q_0y8VEA0.jpg?size=2560x1920&amp;quality=95&amp;sign=f4d0b27fd000da2489585dca22707c0a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492896"/>
            <a:ext cx="5184576" cy="38884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78" name="Picture 6" descr="https://sun9-52.userapi.com/impg/xumpHEBjFQMIJQYql7MuZTgTojlahnSXzjZ0hQ/0xbzRmAfYqg.jpg?size=1859x2160&amp;quality=95&amp;sign=0ce1d349d770b15684197895b0576400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260648"/>
            <a:ext cx="3528392" cy="40996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755576" y="620688"/>
            <a:ext cx="46085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accent3">
                    <a:lumMod val="75000"/>
                  </a:schemeClr>
                </a:solidFill>
              </a:rPr>
              <a:t>Первый поэт коми народа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28184" y="4725144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22 октября 2024 года</a:t>
            </a:r>
          </a:p>
          <a:p>
            <a:pPr algn="ctr"/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Литературный музей И.А. Куратова</a:t>
            </a:r>
          </a:p>
        </p:txBody>
      </p:sp>
    </p:spTree>
    <p:extLst>
      <p:ext uri="{BB962C8B-B14F-4D97-AF65-F5344CB8AC3E}">
        <p14:creationId xmlns:p14="http://schemas.microsoft.com/office/powerpoint/2010/main" val="3231160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8051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https://sun9-58.userapi.com/impg/1CEQTBlW_hxr_8eyI5bWDYHvxCVMHvoI-PA8Kw/sXTPrUChasE.jpg?size=1280x960&amp;quality=95&amp;sign=b7133225f0c9068416293fc8311dd717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340768"/>
            <a:ext cx="4447919" cy="33359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724" name="Picture 4" descr="https://sun9-23.userapi.com/impg/uXU1RSE2X_LysQ9Ni-2-nQCF36h7XzonxGGSHQ/1PoL43Faj_s.jpg?size=1280x960&amp;quality=95&amp;sign=ac49dc40589312ed8253d1dff28e31ca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429000"/>
            <a:ext cx="4176464" cy="31323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11560" y="188640"/>
            <a:ext cx="8136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XXIX конференция коми народа   </a:t>
            </a:r>
            <a:r>
              <a:rPr lang="ru-RU" sz="3200" b="1" dirty="0" err="1">
                <a:solidFill>
                  <a:schemeClr val="accent3">
                    <a:lumMod val="75000"/>
                  </a:schemeClr>
                </a:solidFill>
              </a:rPr>
              <a:t>Эжвинского</a:t>
            </a: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 района города Сыктывкара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9592" y="5157192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Администрация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Эжвинского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района МО ГО «Сыктывкар»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24128" y="220486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7 ноября 2024 года</a:t>
            </a:r>
          </a:p>
        </p:txBody>
      </p:sp>
    </p:spTree>
    <p:extLst>
      <p:ext uri="{BB962C8B-B14F-4D97-AF65-F5344CB8AC3E}">
        <p14:creationId xmlns:p14="http://schemas.microsoft.com/office/powerpoint/2010/main" val="3231160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Users\Potapova\Desktop\ии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196752"/>
            <a:ext cx="5400846" cy="510467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259632" y="404664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3">
                    <a:lumMod val="75000"/>
                  </a:schemeClr>
                </a:solidFill>
              </a:rPr>
              <a:t>Приглашаем принять участие</a:t>
            </a:r>
          </a:p>
        </p:txBody>
      </p:sp>
    </p:spTree>
    <p:extLst>
      <p:ext uri="{BB962C8B-B14F-4D97-AF65-F5344CB8AC3E}">
        <p14:creationId xmlns:p14="http://schemas.microsoft.com/office/powerpoint/2010/main" val="3231160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47664" y="836712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accent3">
                    <a:lumMod val="75000"/>
                  </a:schemeClr>
                </a:solidFill>
              </a:rPr>
              <a:t>СПАСИБО ЗА ВНИМАНИЕ</a:t>
            </a:r>
            <a:r>
              <a:rPr lang="ru-RU" sz="4000" dirty="0">
                <a:solidFill>
                  <a:schemeClr val="accent3">
                    <a:lumMod val="75000"/>
                  </a:schemeClr>
                </a:solidFill>
              </a:rPr>
              <a:t>!</a:t>
            </a:r>
          </a:p>
        </p:txBody>
      </p:sp>
      <p:pic>
        <p:nvPicPr>
          <p:cNvPr id="1026" name="Picture 2" descr="\\Server1\общий обменник\Александра\qr ко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204864"/>
            <a:ext cx="4032448" cy="4032448"/>
          </a:xfrm>
          <a:prstGeom prst="rect">
            <a:avLst/>
          </a:prstGeom>
          <a:noFill/>
        </p:spPr>
      </p:pic>
      <p:pic>
        <p:nvPicPr>
          <p:cNvPr id="1027" name="Picture 3" descr="\\Server1\общий обменник\10 филиал\QR Десяточка.png"/>
          <p:cNvPicPr>
            <a:picLocks noChangeAspect="1" noChangeArrowheads="1"/>
          </p:cNvPicPr>
          <p:nvPr/>
        </p:nvPicPr>
        <p:blipFill>
          <a:blip r:embed="rId4" cstate="print"/>
          <a:srcRect b="26802"/>
          <a:stretch>
            <a:fillRect/>
          </a:stretch>
        </p:blipFill>
        <p:spPr bwMode="auto">
          <a:xfrm>
            <a:off x="4860032" y="1628800"/>
            <a:ext cx="3456199" cy="40931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1160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332656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Библиотека – филиал № 10 им. И.А. Куратова</a:t>
            </a:r>
          </a:p>
        </p:txBody>
      </p:sp>
      <p:pic>
        <p:nvPicPr>
          <p:cNvPr id="1026" name="Picture 2" descr="D:\Users\Potapova\Desktop\фото\2021\МБ-10(2)\nmrXYUVYOC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3744416" cy="24482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7" name="Picture 3" descr="D:\Users\Potapova\Desktop\фото\2021\МБ-10(2)\XX7vXef_cO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52736"/>
            <a:ext cx="3779912" cy="25027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9" name="Picture 5" descr="D:\Users\Potapova\Desktop\фото\2021\МБ-10(2)\ZeIHZeG-CgQ.jpg"/>
          <p:cNvPicPr>
            <a:picLocks noChangeAspect="1" noChangeArrowheads="1"/>
          </p:cNvPicPr>
          <p:nvPr/>
        </p:nvPicPr>
        <p:blipFill>
          <a:blip r:embed="rId4" cstate="print"/>
          <a:srcRect l="13469" b="13414"/>
          <a:stretch>
            <a:fillRect/>
          </a:stretch>
        </p:blipFill>
        <p:spPr bwMode="auto">
          <a:xfrm>
            <a:off x="467544" y="3717032"/>
            <a:ext cx="3885964" cy="25922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30" name="Picture 6" descr="D:\Users\Potapova\Desktop\фото\2021\шлем и PS\столбик\yQmgXhrXYL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717032"/>
            <a:ext cx="3730726" cy="25922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01960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5814314" cy="341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avatars.mds.yandex.net/i?id=3f2ca73cc722bf34a062a7da645b464026a47f34-5452219-images-thumbs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6" y="3068960"/>
            <a:ext cx="5760638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15816" y="4293096"/>
            <a:ext cx="1512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47789" y="4172887"/>
            <a:ext cx="1988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 лет </a:t>
            </a:r>
          </a:p>
          <a:p>
            <a:pPr algn="ctr"/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дня рождения</a:t>
            </a:r>
          </a:p>
        </p:txBody>
      </p:sp>
    </p:spTree>
    <p:extLst>
      <p:ext uri="{BB962C8B-B14F-4D97-AF65-F5344CB8AC3E}">
        <p14:creationId xmlns:p14="http://schemas.microsoft.com/office/powerpoint/2010/main" val="2009644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avatars.mds.yandex.net/i?id=50774e2554ef0cb71eda15e8d35d7416cb9823a5-4080151-images-thumbs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668" y="1484784"/>
            <a:ext cx="3437764" cy="41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764704"/>
            <a:ext cx="4699140" cy="4824536"/>
          </a:xfrm>
          <a:prstGeom prst="rect">
            <a:avLst/>
          </a:prstGeom>
        </p:spPr>
        <p:txBody>
          <a:bodyPr wrap="square">
            <a:prstTxWarp prst="textSlantUp">
              <a:avLst/>
            </a:prstTxWarp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Краеведческий проект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«Иван </a:t>
            </a:r>
            <a:r>
              <a:rPr lang="ru-RU" b="1" dirty="0" err="1">
                <a:latin typeface="Times New Roman"/>
                <a:ea typeface="Times New Roman"/>
                <a:cs typeface="Times New Roman"/>
              </a:rPr>
              <a:t>Куратов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: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перезагрузка»</a:t>
            </a:r>
            <a:endParaRPr lang="ru-RU" sz="12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0407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Picture 1" descr="https://sun9-58.userapi.com/s/v1/ig2/Hn07U7Ww1FCTUEWclcu0FIojgBahi_SPwlF_3uov-O7RokHArqiWzyx7ymvxiFux1UomhXkBOt-r2g98tfBtdJjd.jpg?quality=95&amp;as=32x22,48x32,72x48,108x73,160x108,240x162,360x242,480x323,540x364,640x431,720x485,1080x727,1280x862,1440x970,2560x1724&amp;from=bu&amp;u=ckjApbetZQ5bfmAzjeetnlnEjYkxfJk7YZHKg-mG79o&amp;cs=604x4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449089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sun9-79.userapi.com/s/v1/ig2/t203LYT_DyMRv7I_izKgy4PiwrQAUrcTZIEB1D6DhrS5r-G-MArgj90gwe-9TGM7jNHa3V5OF-pmxQS3g1OaJP7j.jpg?quality=95&amp;as=32x20,48x29,72x44,108x66,160x98,240x147,360x220,480x294,540x331,640x392,720x441,1080x661,1280x783,1440x881,2560x1567&amp;from=bu&amp;u=jGbveBG-C30jaBumLdv-izKJ2oJi5QEi1QX_-OsElmc&amp;cs=604x37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3396901"/>
            <a:ext cx="4301499" cy="313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260648"/>
            <a:ext cx="61206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solidFill>
                  <a:schemeClr val="accent3">
                    <a:lumMod val="75000"/>
                  </a:schemeClr>
                </a:solidFill>
              </a:rPr>
              <a:t>Нейросеть</a:t>
            </a:r>
            <a:r>
              <a:rPr lang="ru-RU" sz="3600" b="1" dirty="0">
                <a:solidFill>
                  <a:schemeClr val="accent3">
                    <a:lumMod val="75000"/>
                  </a:schemeClr>
                </a:solidFill>
              </a:rPr>
              <a:t> рисует Сандру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08104" y="1844824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14 февраля 2024 года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560" y="4797152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День всех влюблённых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292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sun9-42.userapi.com/s/v1/ig2/743g6Frm5_nGRnIZfLAk2doOqde-JRkQ8AYSFtvh6BCUxwoU9BbYQ_nZo7YEkNJF0MWE9IwPdvmk5EqrCTXjVmvC.jpg?quality=95&amp;as=32x32,48x48,72x72,108x108,160x160,240x240,360x360,480x480,540x540,640x640,720x720,1024x1024&amp;from=bu&amp;u=IFnQf2agyBB3xNIPph7iLe7FQ-KUBqsLujqFHmNjOnQ&amp;cs=604x6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6" y="3429000"/>
            <a:ext cx="1699772" cy="169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https://sun9-25.userapi.com/s/v1/ig2/BV_9QubglPVUjuGEB0Yggr8O089udm_6MdI21hI7lQ4v5S4s9rD1KVZzI2lklLNjshMlHHdNavpgSMgZSLhCJ484.jpg?quality=95&amp;as=32x32,48x48,72x72,108x108,160x160,240x240,360x360,480x480,540x540,640x640,720x720,1024x1024&amp;from=bu&amp;u=9LfzDVZFM-cCVZXSRpQfemtV58V1HEZR-JRwTeB8x3o&amp;cs=604x6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9" y="17930"/>
            <a:ext cx="1610751" cy="165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1" descr="https://sun9-71.userapi.com/s/v1/ig2/aWqR7w7AAMF_FWNgo3Z7NleT8c6z__EGcTPI498jBySZfzenAIwpzi15D5uDcZVrqf7m7NRLFKQ9PrDAkyZCTzke.jpg?quality=95&amp;as=32x32,48x48,72x72,108x108,160x160,240x240,360x360,480x480,540x540,640x640,720x720,1024x1024&amp;from=bu&amp;u=78p80GmHnHUKyUmtJpVbMbMCtDCYsSKyKXv54fzqjbo&amp;cs=130x1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594" y="17930"/>
            <a:ext cx="1655494" cy="165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sun9-1.userapi.com/s/v1/ig2/ivxFDvBlt-BRaarMMCr9P5zwQIyzZR3K4NnZXSkDBZzA01HYYeKuIjvi9F1ewT-yGaVPyXuDet4IUlqq_3qZ0ozs.jpg?quality=95&amp;as=32x32,48x48,72x72,108x108,160x160,240x240,360x360,480x480,540x540,640x640,720x720,1024x1024&amp;from=bu&amp;u=DaCqUAputzqMaWg0kjE8UJrmwUTP1_fb-oxKXRAD_dg&amp;cs=130x1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875" y="15255"/>
            <a:ext cx="1645413" cy="164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https://sun9-19.userapi.com/s/v1/ig2/lX8qiVU71wjTO9m4bjAhyq5P2TKeipvp-O5JiYfNE2vYG63KEBlwspUWrcZCfJR6YAxV1eEyV8XDY-T1OKCLAfd6.jpg?quality=95&amp;as=32x32,48x48,72x72,108x108,160x160,240x240,360x360,480x480,540x540,640x640,720x720,1024x1024&amp;from=bu&amp;u=ttUShaE7FXYAJKQLfcCtGbKWGfHyso9CStFOZ2t-n1s&amp;cs=130x13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319" y="15255"/>
            <a:ext cx="1658169" cy="165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sun9-80.userapi.com/s/v1/ig2/yIa5LVAgqdWbqokS6Vn3uMPfCKrN-jq3C5O6bCKEVID_6w30tKbLhrfgtf5mAERwcCNHe9Z_mDP49qFpuYkjqS5r.jpg?quality=95&amp;as=32x32,48x48,72x72,108x108,160x160,240x240,360x360,480x480,540x540,640x640,720x720,1024x1024&amp;from=bu&amp;u=D25Qs9xPMOqbeopyVY98JeztHu_lsLoWodYJMInmV9k&amp;cs=130x13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31" y="1700808"/>
            <a:ext cx="1717565" cy="168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https://sun9-27.userapi.com/s/v1/ig2/8b8aYfTTor-zGpht7nhDUjf27-myeGonMfFO2PG_pKQkS8voom8pLOMJlM_EMjQz0E_98Jyx_j3u95UpQiUzEMwX.jpg?quality=95&amp;as=32x32,48x48,72x72,108x108,160x160,240x240,360x360,480x480,540x540,640x640,720x720,1024x1024&amp;from=bu&amp;u=5dLOvjSNn_cO_jWYhu4d_9XNsbcf7ArPpCJ7EnY8oss&amp;cs=130x13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487" y="1707064"/>
            <a:ext cx="1675401" cy="167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sun9-36.userapi.com/s/v1/ig2/fQNjOXGaFG9HW01tZH4yF4xHyOwuNvlJuBtjxIBWoyi3QcBu7WhtEKdFIrS681jub8TWCrLmYcie6FwsHopG0-8E.jpg?quality=95&amp;as=32x32,48x48,72x72,108x108,160x160,240x240,360x360,480x480,540x540,640x640,720x720,1024x1024&amp;from=bu&amp;u=oCRYD64Qr-oWr1Qq_EJRYz1geAcuGiKuW_1xosNA_D4&amp;cs=130x13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824" y="1734504"/>
            <a:ext cx="1614264" cy="161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https://sun9-52.userapi.com/s/v1/ig2/Mjwq-jFvux_zA-R7IArPccif8jZNFArlLToh74eVsSWkugEutERmDeBslQbGNI-OLZUnzaeI-r_XqUzU-y5QguWi.jpg?quality=95&amp;as=32x32,48x49,72x73,108x109,160x162,240x243,360x364,480x486,540x546,640x648,720x729,1012x1024&amp;from=bu&amp;u=MVFmsecHu8nrI9R_dpv-ZzDzBMw3Ty7yr6TTW9qKzDI&amp;cs=128x13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875" y="1708519"/>
            <a:ext cx="1645413" cy="166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sun9-52.userapi.com/s/v1/ig2/IT0X7X2wUY5bG4v1TFf59O7rmkJDmTRwZPJALnbxkSdg9FKgt3jf1SKajNjqtYuXy9cj48MMXvZo69sV7AZTT_Hu.jpg?quality=95&amp;as=32x32,48x48,72x72,108x108,160x160,240x240,360x360,480x480,540x540,640x640,720x720,1024x1024&amp;from=bu&amp;u=OS-uCajrQzSLWOE-7kg52573hKS0Nrp0nFiR4Ke2ES0&amp;cs=130x13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770" y="1741345"/>
            <a:ext cx="1661718" cy="166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s://sun9-60.userapi.com/impg/yEmtWKRjG3Y2fq36Gq45uWBBJvWH0VbHqBAvuw/_ZdnZrCCO7c.jpg?size=1024x1024&amp;quality=95&amp;sign=7e3f76f2c35e3553a7303cc0ca422db3&amp;type=albu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394" y="17930"/>
            <a:ext cx="1655494" cy="165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3" name="Picture 13" descr="https://sun9-28.userapi.com/s/v1/ig2/wz36s13w38ttSI-MJ8QrYXWTiUIAObo5IDy7rO39rtIs-2SRx0LaHFBN2s2Fhhj5eK5bOujrGbUaq6YEC5mmGrJN.jpg?quality=95&amp;as=32x32,48x48,72x72,108x108,160x160,240x240,360x360,480x480,540x540,640x640,720x720,1024x1024&amp;from=bu&amp;u=wXe7tvdyaC_4l5yHfUXL7WqCpA5yAfKpfwxeUn_skvo&amp;cs=130x13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531" y="3428999"/>
            <a:ext cx="1688557" cy="168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https://sun9-79.userapi.com/s/v1/ig2/rJI5xQJRsU1dDeJEz7j8HJQdnFcM7g8qDJja-8J1qEOLr0z2tdjJb_3P-XX99TgqNKBgXeYaCp2ZCMMwlWQFVl77.jpg?quality=95&amp;as=32x32,48x48,72x72,108x108,160x160,240x240,360x360,480x480,540x540,640x640,720x720,1024x1024&amp;from=bu&amp;u=P6FRZmXqCCjG2oqnhWX9-N2pYhdt3xYx_jgXO2Y7HhM&amp;cs=130x13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732" y="3417472"/>
            <a:ext cx="1688556" cy="168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5" name="Picture 15" descr="https://sun9-78.userapi.com/s/v1/ig2/RG1CC9jTpCMAsmZlx3GgpE5x74umscOFJRUAfoRNMb5gDIsqCVNEvp5kcJvpjoIkKJafGQcZt4nwWpBgHTmvaLEJ.jpg?quality=95&amp;as=32x32,48x48,72x72,108x108,160x160,240x240,360x360,480x480,540x540,640x640,720x720,1024x1024&amp;from=bu&amp;u=rHvlyYFF38mbB7bjLXDlaHrlDle7BVQWe3Y2DpQeR3U&amp;cs=130x13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770" y="3453944"/>
            <a:ext cx="1661718" cy="166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https://sun9-53.userapi.com/s/v1/ig2/TDxJ4WKrBnKGm0rAMZr9RrzR74vwCMkIFQhhI1vZAK9gNEf896vup7aUpxb52FdS_ZoJOSEWF5cn6-tUw6KYNQUn.jpg?quality=95&amp;as=32x32,48x48,72x72,108x108,160x160,240x240,360x360,480x480,540x540,640x640,720x720,1024x1024&amp;from=bu&amp;u=lKOVKD2qyBkUbTXQPQDZIS911ym3b1xnVhWQmu-tO5s&amp;cs=130x13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9" y="5157193"/>
            <a:ext cx="1678169" cy="167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7" name="Picture 17" descr="https://sun9-58.userapi.com/s/v1/ig2/-jG1ur2_0SOG9Z9V64k-pM6_2hRd_Ga6oDdw43Kw6SKqZKt38XcOzGANHmGieQD_VZe7D8aCQzg8rujEuLKNrpvp.jpg?quality=95&amp;as=32x32,48x48,72x72,108x108,160x160,240x240,360x360,480x480,540x540,640x640,720x720,1024x1024&amp;from=bu&amp;u=_Wb-YzYS_kqU6mzv4Ji2iYxKHU4kqDlmK82BpNCYFqk&amp;cs=130x130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331" y="5148238"/>
            <a:ext cx="1688557" cy="168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https://sun9-22.userapi.com/s/v1/ig2/qj0o5IjCBOhdfZfw0RhgLestbxLQDQZDNHCi9fTLcG4ckb2wDTEmISykCO_IeXUV7NoqEo0hM20rNJpWvYDS01zi.jpg?quality=95&amp;as=32x32,48x48,72x72,108x108,160x160,240x240,360x360,480x480,540x540,640x640,720x720,1024x1024&amp;from=bu&amp;u=gQ9C1O1Wa5sSj5uwlO591FGSWI_tr0E0pHoRRb8MtkY&amp;cs=130x13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532" y="5148239"/>
            <a:ext cx="1688556" cy="165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9" name="Picture 19" descr="https://sun9-12.userapi.com/s/v1/ig2/mIBsfgZ642t351-TqUZRxsFerulxRb7Gg1xTjLYgKIJIlRoIvuznPGwuc4FjDjefWfaMGrQznzkJQO7j9GSYIHth.jpg?quality=95&amp;as=32x32,48x48,72x72,108x108,160x160,240x240,360x360,480x480,540x540,640x640,720x720,1024x1024&amp;from=bu&amp;u=PrU8-_sdPi_9AK3eeWTLFZtZml5exxdFhA4JtbSB4oo&amp;cs=130x130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731" y="5148239"/>
            <a:ext cx="1688557" cy="164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" name="Picture 20" descr="https://sun9-72.userapi.com/s/v1/ig2/XQT7BStS4sTyZnJ8OWphcLVRjMHHfDTrgHkMObcEzu7ao0ALbcL1DK62qpUU1afve_W-zynQnVvjs3fiLP0w6CIL.jpg?quality=95&amp;as=32x32,48x48,72x72,108x108,160x160,240x240,360x360,480x480,540x540,640x640,720x720,1024x1024&amp;from=bu&amp;u=pg8R6jqKwTPIX0pHZ0r_Z7rlmy9AvRUMOmMQN8b277E&amp;cs=130x130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420" y="5138912"/>
            <a:ext cx="1664068" cy="166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2" name="Picture 22" descr="https://sun9-61.userapi.com/impg/IW7wj_WpsMMU3cX3S4huBJmf0LXCeKDG9f2F4Q/Z0PqTw0t_k8.jpg?size=1024x1024&amp;quality=95&amp;sign=efa37b213aca474d58fd5cfa184e70e5&amp;type=album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331" y="3429000"/>
            <a:ext cx="1688557" cy="168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422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sun9-66.userapi.com/impg/LRRSWvijFURLBcC69WiR7B3Lme8t3oqPKhqzGg/GoNUteCyt0U.jpg?size=1280x960&amp;quality=95&amp;sign=5db901f50a35fc3ceb014692958a45a8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6764877" cy="507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79712" y="404663"/>
            <a:ext cx="4988930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chemeClr val="accent3">
                    <a:lumMod val="75000"/>
                  </a:schemeClr>
                </a:solidFill>
              </a:rPr>
              <a:t>Бенефис читателя</a:t>
            </a:r>
          </a:p>
        </p:txBody>
      </p:sp>
    </p:spTree>
    <p:extLst>
      <p:ext uri="{BB962C8B-B14F-4D97-AF65-F5344CB8AC3E}">
        <p14:creationId xmlns:p14="http://schemas.microsoft.com/office/powerpoint/2010/main" val="1478720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sun9-79.userapi.com/s/v1/ig2/e3et5bRRdVfJ8lPvzZbwj1wWk8K66J17EjMfm9AG4LszELlGSbuoHsDXg67NHCkWBF7OvzH0OvjCSUng9nVqG77t.jpg?quality=95&amp;as=32x32,48x48,72x72,108x108,160x160,240x240,360x360,480x480,540x540,640x641,720x721,1080x1081,1178x1179&amp;from=bu&amp;u=Dqk1oKhnMgd3bi4qoePxQi9N4GgH39oP9c9RxIoAgDY&amp;cs=806x8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89163"/>
            <a:ext cx="4032448" cy="40361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un9-29.userapi.com/s/v1/ig2/ji9t6H5hueW2B2cHOiqIn07Z8OvtVbqvukk--wv8rJ_vlCw7g4RGGqPyWtU2FfqymR_i4qAfUBguzUtV3jpTsX6-.jpg?quality=95&amp;as=32x32,48x48,72x72,108x108,160x160,240x240,360x360,480x480,540x540,640x641,720x721,1080x1081,1178x1179&amp;from=bu&amp;u=HSoIPFiCrJXEXFxafcYH9ZQqAjgoMBCJfxIQjlZSmJU&amp;cs=806x8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5"/>
            <a:ext cx="3960440" cy="39641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995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84784"/>
            <a:ext cx="4824536" cy="108012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Библиотечный фестиваль «Семья-</a:t>
            </a:r>
            <a:r>
              <a:rPr lang="ru-RU" sz="3200" dirty="0" err="1">
                <a:solidFill>
                  <a:schemeClr val="tx2">
                    <a:lumMod val="75000"/>
                  </a:schemeClr>
                </a:solidFill>
              </a:rPr>
              <a:t>фест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».</a:t>
            </a:r>
          </a:p>
        </p:txBody>
      </p:sp>
      <p:pic>
        <p:nvPicPr>
          <p:cNvPr id="1026" name="Picture 2" descr="https://sun9-77.userapi.com/s/v1/ig2/xumJ5UbwB6rWt3klEpwYiHPBhLugD4XNh4fSTBf8oUiFk3_cSBNyzt5IYzWL4OJwmIorC0dtHhlWYhS-uc1Yu45-.jpg?quality=95&amp;as=32x43,48x64,72x96,108x144,160x213,240x320,360x480,480x640,540x720,640x853,720x960,960x1280&amp;from=bu&amp;u=Z-jqoPuAzDkZ1WlX4SS79YqBHDs8nTehFm6URFFVdWw&amp;cs=453x60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886" r="1126" b="12755"/>
          <a:stretch/>
        </p:blipFill>
        <p:spPr bwMode="auto">
          <a:xfrm>
            <a:off x="5364088" y="1268760"/>
            <a:ext cx="3273278" cy="26642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21.userapi.com/s/v1/ig2/2fIvCdJhkeMO2jkUAjto-WlIWmzVtc2mSwPm7hoQIYGBn4lvsy_iOA82OM8la90FBCRs1QgaJ5UQ1U_uUlr55sBe.jpg?quality=95&amp;as=32x24,48x36,72x54,108x81,160x120,240x180,360x270,480x360,540x405,640x480,720x540,1080x810,1280x960,1440x1080,2560x1920&amp;from=bu&amp;u=N6Z_fru6bnBRTTwI5wKo0_VE_4PsEb6vMZFdPP27O24&amp;cs=604x45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41068"/>
            <a:ext cx="3396885" cy="25476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59.userapi.com/impg/EkVUCqg7LIfKpCU5EOqgpYYdh_7-HDDht-HqhA/K3gQiGaTHJM.jpg?size=1280x960&amp;quality=95&amp;sign=1ce5cd87826479a4ab1850ffe1def08e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56992"/>
            <a:ext cx="4224470" cy="31683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7383" y="116632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Times New Roman"/>
                <a:ea typeface="Times New Roman"/>
              </a:rPr>
              <a:t>Районный конкурс по изготовлению настольных игр "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Times New Roman"/>
                <a:ea typeface="Times New Roman"/>
              </a:rPr>
              <a:t>Куратов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ru-RU" sz="3200" dirty="0" err="1">
                <a:solidFill>
                  <a:schemeClr val="accent3">
                    <a:lumMod val="75000"/>
                  </a:schemeClr>
                </a:solidFill>
                <a:latin typeface="Times New Roman"/>
                <a:ea typeface="Times New Roman"/>
              </a:rPr>
              <a:t>туйöн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Times New Roman"/>
                <a:ea typeface="Times New Roman"/>
              </a:rPr>
              <a:t>" (Дорогой Куратова)</a:t>
            </a:r>
            <a:endParaRPr lang="ru-RU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1640" y="270892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26 мая 2024 года</a:t>
            </a:r>
          </a:p>
        </p:txBody>
      </p:sp>
    </p:spTree>
    <p:extLst>
      <p:ext uri="{BB962C8B-B14F-4D97-AF65-F5344CB8AC3E}">
        <p14:creationId xmlns:p14="http://schemas.microsoft.com/office/powerpoint/2010/main" val="39866783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150</Words>
  <Application>Microsoft Office PowerPoint</Application>
  <PresentationFormat>Экран (4:3)</PresentationFormat>
  <Paragraphs>33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Библиотечный фестиваль «Семья-фест».</vt:lpstr>
      <vt:lpstr>Презентация PowerPoint</vt:lpstr>
      <vt:lpstr>Презентация PowerPoint</vt:lpstr>
      <vt:lpstr>Презентация PowerPoint</vt:lpstr>
      <vt:lpstr>Онлайн-акция «Фотопрочтение: Иван Куратов» </vt:lpstr>
      <vt:lpstr>Краеведческие игры  и литературные часы</vt:lpstr>
      <vt:lpstr>Звуки северной лиры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Симакова Людмила Владимировна</dc:creator>
  <cp:lastModifiedBy>Владимир Владимирович Василенко</cp:lastModifiedBy>
  <cp:revision>58</cp:revision>
  <dcterms:created xsi:type="dcterms:W3CDTF">2024-11-01T10:39:00Z</dcterms:created>
  <dcterms:modified xsi:type="dcterms:W3CDTF">2024-11-26T07:26:00Z</dcterms:modified>
</cp:coreProperties>
</file>