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65" r:id="rId4"/>
    <p:sldId id="266" r:id="rId5"/>
    <p:sldId id="276" r:id="rId6"/>
    <p:sldId id="269" r:id="rId7"/>
    <p:sldId id="258" r:id="rId8"/>
    <p:sldId id="273" r:id="rId9"/>
    <p:sldId id="259" r:id="rId10"/>
    <p:sldId id="274" r:id="rId11"/>
    <p:sldId id="271" r:id="rId12"/>
    <p:sldId id="26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8AA"/>
    <a:srgbClr val="FCE0DC"/>
    <a:srgbClr val="017978"/>
    <a:srgbClr val="56B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 autoAdjust="0"/>
  </p:normalViewPr>
  <p:slideViewPr>
    <p:cSldViewPr>
      <p:cViewPr varScale="1">
        <p:scale>
          <a:sx n="97" d="100"/>
          <a:sy n="97" d="100"/>
        </p:scale>
        <p:origin x="61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3E489-D9B5-4520-B330-150E9622EEFB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E5E1-61BD-44C4-AA4A-64A67F24A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4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E5E1-61BD-44C4-AA4A-64A67F24A9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2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E5E1-61BD-44C4-AA4A-64A67F24A9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2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14.11.24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43125"/>
            <a:ext cx="822960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Молодёжка в Год семьи: </a:t>
            </a:r>
            <a:br>
              <a:rPr lang="ru-RU" sz="36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из опыта работы</a:t>
            </a:r>
            <a:endParaRPr lang="ru-RU" sz="36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576" y="3867894"/>
            <a:ext cx="4258816" cy="942753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Дина Васильевна Ануфриева</a:t>
            </a:r>
          </a:p>
          <a:p>
            <a:pPr marL="0" indent="0" algn="r">
              <a:buNone/>
            </a:pPr>
            <a:r>
              <a:rPr lang="ru-RU" dirty="0" smtClean="0"/>
              <a:t>Заведующий отделом абонементов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67" y="915566"/>
            <a:ext cx="1440160" cy="98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18.userapi.com/impg/2Tx0D9kYICbYbXXmxMscT0yFZ2x2Opi72dtQaw/dGPekEX6wE4.jpg?size=1280x853&amp;quality=95&amp;sign=3a42c7abe780fff9f913280842d6edc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061012"/>
            <a:ext cx="2952329" cy="19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12.userapi.com/impg/9m1W9gjKVB4oMDLtiICqSa4MJHgdqFoTcrwUFA/vNqqmB_sqtk.jpg?size=1280x853&amp;quality=95&amp;sign=9bddadfdb097f05ec341bc2be977ded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75806"/>
            <a:ext cx="2952328" cy="19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Семейный </a:t>
            </a:r>
            <a:r>
              <a:rPr lang="ru-RU" sz="2800" b="1" dirty="0" err="1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экофестиваль</a:t>
            </a: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«Экодом </a:t>
            </a:r>
            <a: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Республики </a:t>
            </a: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Коми»</a:t>
            </a:r>
            <a:endParaRPr lang="ru-RU" sz="28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46" name="Picture 6" descr="https://sun9-25.userapi.com/impg/tOqU3VDJWXyurkOHb9ucXZCzEr4LCipA1r3RhQ/WYBQdLQacDQ.jpg?size=1280x853&amp;quality=95&amp;sign=dedfc926e53afb183f71e8b4e759f67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32" y="1052174"/>
            <a:ext cx="2946860" cy="19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9-20.userapi.com/impg/XY8C5GC3bQ9JCPzGdCTBnZBiqN4DnHbc1zZ2cw/tDzFC4_yndk.jpg?size=1280x853&amp;quality=95&amp;sign=2a7ca00aa60a47aced40677040dd1e6a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7116"/>
            <a:ext cx="2952328" cy="19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38523"/>
            <a:ext cx="2067694" cy="2067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9940"/>
            <a:ext cx="2067694" cy="206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3419" y="398226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айт Молодёжной библиотеки </a:t>
            </a:r>
          </a:p>
          <a:p>
            <a:pPr algn="ctr"/>
            <a:r>
              <a:rPr lang="ru-RU" sz="1600" dirty="0" smtClean="0"/>
              <a:t>Республики Коми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89723" y="397832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Страница </a:t>
            </a:r>
            <a:r>
              <a:rPr lang="ru-RU" sz="1600" dirty="0" err="1" smtClean="0"/>
              <a:t>ВКонтакте</a:t>
            </a:r>
            <a:r>
              <a:rPr lang="ru-RU" sz="1600" dirty="0" smtClean="0"/>
              <a:t> Молодёжной библиотеки Республики Коми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-1767899"/>
            <a:ext cx="4572000" cy="86792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Молодёжной библиотеке началась Неделя молодёжной книги «Читаем всей семьёй», посвященная Году семьи в России</a:t>
            </a:r>
          </a:p>
          <a:p>
            <a:endParaRPr lang="ru-RU" dirty="0"/>
          </a:p>
          <a:p>
            <a:r>
              <a:rPr lang="ru-RU" dirty="0"/>
              <a:t>Семья – самое дорогое, самое главное, что есть в жизни каждого человека. Встречи и мастер-классы в библиотеке стали доброй традицией, которые объединяют родных и делают семью дружной, дарят радость совместного досуга.</a:t>
            </a:r>
          </a:p>
          <a:p>
            <a:endParaRPr lang="ru-RU" dirty="0"/>
          </a:p>
          <a:p>
            <a:r>
              <a:rPr lang="ru-RU" dirty="0"/>
              <a:t>21 апреля приглашаем всех на воскресный семейный день «</a:t>
            </a:r>
            <a:r>
              <a:rPr lang="ru-RU" dirty="0" err="1"/>
              <a:t>ВоскреСЕМЬЕ</a:t>
            </a:r>
            <a:r>
              <a:rPr lang="ru-RU" dirty="0"/>
              <a:t>». Этот выходной станет настоящим праздником для молодых родителей с детьми и всех, кто желает с пользой провести время в хорошей компании.</a:t>
            </a:r>
          </a:p>
          <a:p>
            <a:endParaRPr lang="ru-RU" dirty="0"/>
          </a:p>
          <a:p>
            <a:r>
              <a:rPr lang="ru-RU" dirty="0"/>
              <a:t>🎉 С 14 часов читатели и гости могут узнать много интересного на тренинге по взаимоотношениям родителей с детьми и подростками от практикующего психолога Оксаны Воробьевой, смастерить сувениры «Брелок из фетра» на мастер-классах с активистами творческой семейной мастерской «Левша» – студентами Сыктывкарского гуманитарно-педагогического колледжа </a:t>
            </a:r>
            <a:r>
              <a:rPr lang="ru-RU" dirty="0" err="1"/>
              <a:t>им.И.А.Куратова</a:t>
            </a:r>
            <a:r>
              <a:rPr lang="ru-RU" dirty="0"/>
              <a:t>, а также познакомиться с хорошей литературой на выставке и поиграть в </a:t>
            </a:r>
            <a:r>
              <a:rPr lang="ru-RU" dirty="0" err="1"/>
              <a:t>настолки</a:t>
            </a:r>
            <a:r>
              <a:rPr lang="ru-RU" dirty="0"/>
              <a:t> из коллекции Молодёжки.</a:t>
            </a:r>
          </a:p>
        </p:txBody>
      </p:sp>
      <p:pic>
        <p:nvPicPr>
          <p:cNvPr id="3074" name="Picture 2" descr="https://sun9-21.userapi.com/impg/JN5rYL2NI-eFGqyl-eTks6szj9o90x9fyzYwKw/ZAclEAj7LLY.jpg?size=2560x1629&amp;quality=95&amp;sign=ffcf14a886526f8ca90d30b1ad0cc15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8020"/>
            <a:ext cx="3840361" cy="24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8742"/>
            <a:ext cx="648072" cy="44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550" y="45674"/>
            <a:ext cx="7056730" cy="8572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Творческая семейная мастерская «Левша» </a:t>
            </a:r>
            <a:b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9" name="Picture 7" descr="https://sun9-31.userapi.com/s/v1/ig2/BhXszoO81-eR-k29RXrCMovTlbTgHhPi0mWlYo26SykVqwYDR4ncmZYd-FdydfGgXCN0s98LH_cV6hmaHNAmj4NN.jpg?quality=95&amp;as=32x24,48x36,72x54,108x81,160x120,240x180,360x270,480x360,540x405,640x480,720x540,1080x810,1280x960&amp;from=bu&amp;u=LH_HfumpnuDWGKCxxBzhHffGajfCyga9QGdY9KMX9tU&amp;cs=807x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550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sun9-21.userapi.com/s/v1/ig2/4Fg65VIGl98SrHGh0gm-3FBfReavw7trTP8RQ2hNYfFF6WFFLqve2iA7rRuk2gMM8-mhW5xI9BrGRWq2LFODSWrV.jpg?quality=95&amp;as=32x18,48x27,72x40,108x61,160x90,240x135,360x202,480x270,540x304,640x360,720x405,1080x607,1280x720,1440x810,2560x1440&amp;from=bu&amp;u=I-5HcaAMS3Tkf5GK02sZQHWbvPozGEnchfxloIimjbU&amp;cs=807x45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/>
          <a:stretch/>
        </p:blipFill>
        <p:spPr bwMode="auto">
          <a:xfrm>
            <a:off x="5894231" y="945509"/>
            <a:ext cx="2870258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sun9-5.userapi.com/impg/wcYJfP4gcmfDOz44JFf0j8u8uffDQB8GFS9TUA/-3YP4mDaMkw.jpg?size=1280x1280&amp;quality=96&amp;sign=2b4cd40bfe48a11e11aa6609e56fec0f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7820"/>
          <a:stretch/>
        </p:blipFill>
        <p:spPr bwMode="auto">
          <a:xfrm>
            <a:off x="3131840" y="972580"/>
            <a:ext cx="247610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54.userapi.com/impg/x1jgLy7SX85uX9XRQZzNhv083qDX6crBpQS4iQ/Mj1gONjpc3g.jpg?size=2560x1920&amp;quality=95&amp;sign=0ec3830b7632ba96b1db6825078515c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2944"/>
            <a:ext cx="2503530" cy="18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7.userapi.com/s/v1/ig2/AoFEthYvX6MosA6chjthEw3G0NHrV_C1-c70bI8aejR7jPbItMhUmXNNyK-nfFTepG9xPa93AESl5Sr17ckKMpyF.jpg?quality=95&amp;as=32x18,48x27,72x40,108x61,160x90,240x135,360x202,480x270,540x304,640x360,720x405,1080x607,1280x720,1440x810,2560x1440&amp;from=bu&amp;u=JJiNtYSfC8KzYVZRb_H56NZOq2cg2ZkGrHlXiEkGp_E&amp;cs=807x45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6"/>
          <a:stretch/>
        </p:blipFill>
        <p:spPr bwMode="auto">
          <a:xfrm>
            <a:off x="3131840" y="2997992"/>
            <a:ext cx="2476100" cy="18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un9-71.userapi.com/impg/Vgfw-VH9Fj3PuJIWMjJlGKk_RrK3T3PHu-Dx6A/RGL8rl0l0AQ.jpg?size=1280x853&amp;quality=96&amp;sign=44f6ae1382f20554883be2ff89952496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5894231" y="2997992"/>
            <a:ext cx="2866629" cy="18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77.userapi.com/impg/e7Whnz8Se5_4Rdyv-FR790_R4WdX1t0eOJSNFw/pilMHZj57jY.jpg?size=1620x2160&amp;quality=95&amp;sign=c696697b961448f90f5745d3e6433ef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18" y="1059582"/>
            <a:ext cx="2622626" cy="34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0.userapi.com/impg/DJKZviOxCZwhhZUDhSWSm5tFjJX9cWgxQNNUzA/DhEDTVBK_8o.jpg?size=2560x1920&amp;quality=95&amp;sign=6cfb05ae4cebb99b4681cb055afe28c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76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1.userapi.com/impg/mEty_rLQr2wUmjsIUEnFDbiTOwKZqR3jFKHWfg/uspLXs5ZX9w.jpg?size=2560x1920&amp;quality=95&amp;sign=0fd28ea0c18ac3ba9669749accc34e8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4" y="1700876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56730" cy="8572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«Послушай, Луша»</a:t>
            </a:r>
            <a: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br>
              <a:rPr lang="ru-RU" sz="2800" b="1" dirty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4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9.userapi.com/impg/Ai4yc3kaW4mhZxCsww-8t0eHMif6lZIoOqPvqA/ULsM5x-hNb8.jpg?size=2560x1920&amp;quality=95&amp;sign=cbe589256b051945f596d193b068571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2" y="870580"/>
            <a:ext cx="2704773" cy="18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6.userapi.com/impg/WYM5D3SfdNTgfnZv3lsltILtshAFl2fX27IYRA/7xgRv-6gdUU.jpg?size=2560x1920&amp;quality=96&amp;sign=a3c8495b0a3b21decd80f6833e14768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2" y="2859782"/>
            <a:ext cx="2704773" cy="20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550" y="45674"/>
            <a:ext cx="70567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Интеллектуальные игры </a:t>
            </a:r>
            <a:b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6" name="Picture 8" descr="https://sun9-36.userapi.com/s/v1/ig2/cexY5EkB99hbtZKDpEnGsKmAAg2l2ZKLXzPfzt92cZmg2R0s-jqquDglTn05mYTgKgwiSYMrMFnqkb1bT_BiBn10.jpg?quality=95&amp;as=32x24,48x36,72x54,108x81,160x120,240x180,360x270,480x360,540x405,640x480,720x540,1080x810,1280x960,1440x1080,1870x1403&amp;from=bu&amp;u=eXSJCWz_bYtg8SKkLdBrtKiLjplxidLEcCaeDZteO8Q&amp;cs=807x6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 b="15399"/>
          <a:stretch/>
        </p:blipFill>
        <p:spPr bwMode="auto">
          <a:xfrm>
            <a:off x="4499992" y="869806"/>
            <a:ext cx="2751785" cy="18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39.userapi.com/s/v1/ig2/y7ioQVpZtF0MU9Pl5ehkAWnK_X8oD09ouXjul8gtp03-5aLgLzJOFNRGjEvurVdDAlHtYACqZbgrZzC5qdsvbTCc.jpg?quality=95&amp;as=32x22,48x33,72x49,108x74,160x109,240x164,360x245,480x327,540x368,640x436,720x491,1080x736,1190x811&amp;from=bu&amp;u=3ilwoqbd8Cq2zJKCf50lV3uWJnjW5pH__I9wZK3f6OI&amp;cs=807x5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47688"/>
            <a:ext cx="2751785" cy="20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50" y="45674"/>
            <a:ext cx="70567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Неделя молодёжной книги</a:t>
            </a:r>
          </a:p>
          <a:p>
            <a:pPr algn="l"/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«Читаем всей семьей»</a:t>
            </a: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b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5" y="1094743"/>
            <a:ext cx="2865650" cy="3902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26" y="1104884"/>
            <a:ext cx="2531885" cy="1898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78" y="1104884"/>
            <a:ext cx="2522360" cy="1898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25" y="3111170"/>
            <a:ext cx="2532668" cy="1899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86" y="3111170"/>
            <a:ext cx="2518852" cy="18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7.userapi.com/impg/h9MbDg0Xh-ET8q35NshT9D2M9ZmbiNL3GCPNUg/QyKCuAs-myw.jpg?size=1280x853&amp;quality=95&amp;sign=4893d878360da3409c8904cf6543623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3" y="2967445"/>
            <a:ext cx="2561882" cy="17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7.userapi.com/impg/l-KX1_q1De1MdVDIvetREtroISCw2WCLVwmTHw/sUkfFO8WbJY.jpg?size=1280x853&amp;quality=95&amp;sign=13eb52a608583f8cc09a3408821489f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93219"/>
            <a:ext cx="2584831" cy="17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9.userapi.com/impg/ojdUkUzD_G73-MpGnVRyQCeRTF9WhLUDHIgj7g/N-zAgA9cDxA.jpg?size=1280x853&amp;quality=95&amp;sign=a48501128414c358619c0079275b76e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3220"/>
            <a:ext cx="2584828" cy="17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80.userapi.com/impg/h5O-4JO4Shi7PkfUtjiZnemCjSHTIXUSfs85Cg/2EBPguxLPA4.jpg?size=2560x1920&amp;quality=95&amp;sign=a171b007b7beb0b1aa82d9c4ea7e387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3"/>
          <a:stretch/>
        </p:blipFill>
        <p:spPr bwMode="auto">
          <a:xfrm>
            <a:off x="6060032" y="2931636"/>
            <a:ext cx="2583819" cy="17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41.userapi.com/impg/Hh1f4zXk8pfVb-dFnkb5Q1QaXdz8gEFfIX5DYw/TDk43WG-bPo.jpg?size=1800x1200&amp;quality=95&amp;sign=b68e4c7ce4c72fc97a7e1c973eaab4e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32" y="1004813"/>
            <a:ext cx="2583819" cy="17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9.userapi.com/impg/6zPnQ_DHH78zit5qX8gZhcm9jNV_x4A1YJ94xQ/3jngvVLLCLs.jpg?size=1800x1013&amp;quality=95&amp;sign=4095c1901b4c1fd17d0510e66ff26b66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66" y="2967445"/>
            <a:ext cx="2543214" cy="17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70567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Фестиваль дворовых игр </a:t>
            </a:r>
            <a:br>
              <a:rPr lang="ru-RU" sz="28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9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Мост дружбы, хороших книг и сказок</a:t>
            </a:r>
            <a:endParaRPr lang="ru-RU" sz="32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5" y="1059582"/>
            <a:ext cx="3662742" cy="37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9582"/>
            <a:ext cx="3456384" cy="37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9.userapi.com/impg/q2tbSSz44a3a4zdhsOuer71VHKSuNvuqPnzS5w/pSCr4WIrA48.jpg?size=1280x960&amp;quality=95&amp;sign=160cbf6a10b3d07c9d3484bea0d882e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7738"/>
            <a:ext cx="2656283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22.userapi.com/impg/NjId3Om4mn7SAdZg_P2yUCcQoiv1bgrIrtjDEg/Kn_GkFh-E-A.jpg?size=2560x1920&amp;quality=95&amp;sign=2767e193f63f8196ad4b24268d6a8b0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7800"/>
            <a:ext cx="2656283" cy="19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78.userapi.com/impg/KwPyBb9MbEKHDFP-nb4QZsmSULvYTeBCT6KvWA/kacHfE6Vt_I.jpg?size=2560x1920&amp;quality=95&amp;sign=2f939a057eba0bf9b46a916bd6bf3ce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848641"/>
            <a:ext cx="2848769" cy="19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31.userapi.com/impg/GCHNNmRr7c8Tiwj9fbm1U_b_pRN9WZL_u5nKWg/rFwOeSYirlc.jpg?size=2560x1920&amp;quality=95&amp;sign=ef8d5a9055f5cbc905dd2719aa49eef7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4425699" y="2937800"/>
            <a:ext cx="2851054" cy="19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339" y="-50091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Клубные встречи</a:t>
            </a:r>
            <a:endParaRPr lang="ru-RU" sz="32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0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8.userapi.com/impg/AUrCqRcERVejW10fQf4kznW1R-G2B76oXtyKPA/KP-VVmueYz8.jpg?size=1800x1200&amp;quality=95&amp;sign=fb3fd5a49d5a82c0e8c9a417cec862c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18506"/>
            <a:ext cx="3792388" cy="25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6.userapi.com/impg/IScWbXTcH2ujR55FUUvxaC0q0q4OxOnJ3nQEpQ/SAsE55i5T90.jpg?size=2560x1920&amp;quality=95&amp;sign=0dfab2e5f990d239e1f82c71905f83d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32103"/>
            <a:ext cx="2906742" cy="218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1.userapi.com/impg/n3XStkfWJ4l9WQFrAsWnHKAZf5uy_dlSjGFNmA/uT7AMWkPoU4.jpg?size=1800x1200&amp;quality=95&amp;sign=02953f7ab4f57eda750bf738bdadef5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97" y="695998"/>
            <a:ext cx="2906561" cy="19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528AA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Свадьба года</a:t>
            </a:r>
            <a:endParaRPr lang="ru-RU" sz="3200" b="1" dirty="0">
              <a:solidFill>
                <a:srgbClr val="0528AA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2226459-9017-4757-854A-04DF00A20B31}">
  <we:reference id="wa200000113" version="1.0.0.0" store="ru-RU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191</Words>
  <Application>Microsoft Office PowerPoint</Application>
  <PresentationFormat>Экран (16:9)</PresentationFormat>
  <Paragraphs>25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Corbel</vt:lpstr>
      <vt:lpstr>Тема Office</vt:lpstr>
      <vt:lpstr>Молодёжка в Год семьи:  из опыта работы</vt:lpstr>
      <vt:lpstr> Творческая семейная мастерская «Левша»  </vt:lpstr>
      <vt:lpstr> Проект «Послушай, Луша»  </vt:lpstr>
      <vt:lpstr>Презентация PowerPoint</vt:lpstr>
      <vt:lpstr>Презентация PowerPoint</vt:lpstr>
      <vt:lpstr>Презентация PowerPoint</vt:lpstr>
      <vt:lpstr>Мост дружбы, хороших книг и сказок</vt:lpstr>
      <vt:lpstr>Клубные встречи</vt:lpstr>
      <vt:lpstr>Свадьба года</vt:lpstr>
      <vt:lpstr>Семейный экофестиваль  «Экодом Республики Коми»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Взаимовыгодное сотрудничество библиотеки с молодежными объединениями</dc:title>
  <dc:creator>Книговыдача отр. абонемента</dc:creator>
  <cp:lastModifiedBy>Пользователь</cp:lastModifiedBy>
  <cp:revision>92</cp:revision>
  <dcterms:created xsi:type="dcterms:W3CDTF">2024-05-13T12:22:09Z</dcterms:created>
  <dcterms:modified xsi:type="dcterms:W3CDTF">2024-11-14T19:31:33Z</dcterms:modified>
</cp:coreProperties>
</file>