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0" r:id="rId2"/>
    <p:sldId id="272" r:id="rId3"/>
    <p:sldId id="291" r:id="rId4"/>
    <p:sldId id="296" r:id="rId5"/>
    <p:sldId id="292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8" r:id="rId14"/>
    <p:sldId id="269" r:id="rId15"/>
    <p:sldId id="270" r:id="rId16"/>
    <p:sldId id="267" r:id="rId17"/>
    <p:sldId id="271" r:id="rId18"/>
    <p:sldId id="295" r:id="rId19"/>
    <p:sldId id="297" r:id="rId20"/>
    <p:sldId id="289" r:id="rId21"/>
    <p:sldId id="276" r:id="rId22"/>
    <p:sldId id="279" r:id="rId23"/>
    <p:sldId id="280" r:id="rId24"/>
    <p:sldId id="281" r:id="rId25"/>
    <p:sldId id="29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C9D43-59F1-40B5-B781-1562EF97BC0A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12731-467E-4372-9344-CC661BAB4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9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2731-467E-4372-9344-CC661BAB4F1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65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2731-467E-4372-9344-CC661BAB4F1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9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2731-467E-4372-9344-CC661BAB4F1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3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2731-467E-4372-9344-CC661BAB4F1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5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F455C-9228-49EE-BD57-2A9AF4B51F79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1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F641-0971-4235-B6AF-082DF28201AE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B660-652F-49B2-A9B3-D78527B16842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2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909B7-3A32-4F7B-9F36-E78E046F324E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7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699D968-B088-4A62-B041-7F83723FDA3F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7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9E4E-D329-4619-99BC-984403705780}" type="datetime1">
              <a:rPr lang="ru-RU" smtClean="0"/>
              <a:t>15.11.2024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8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5F03-22BB-4C9D-8057-F1619C3F6FED}" type="datetime1">
              <a:rPr lang="ru-RU" smtClean="0"/>
              <a:t>15.11.2024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DCCF-A8A2-42BF-B43E-68F1CA4CF7CA}" type="datetime1">
              <a:rPr lang="ru-RU" smtClean="0"/>
              <a:t>15.11.2024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1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946-4CEA-4485-8E72-10B392104C5C}" type="datetime1">
              <a:rPr lang="ru-RU" smtClean="0"/>
              <a:t>15.11.2024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6D78-9CAD-4C1D-AE8C-1E514D79B656}" type="datetime1">
              <a:rPr lang="ru-RU" smtClean="0"/>
              <a:t>15.11.2024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1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BAEC-D853-4A1E-8B24-ADDEE57E655F}" type="datetime1">
              <a:rPr lang="ru-RU" smtClean="0"/>
              <a:t>15.11.2024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2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F90A0FD-766D-4C22-9491-ED268E2B83FD}" type="datetime1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B66CAF4-F74A-41AC-A525-D208A7A074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7.jpeg"/><Relationship Id="rId3" Type="http://schemas.openxmlformats.org/officeDocument/2006/relationships/image" Target="../media/image20.jpeg"/><Relationship Id="rId7" Type="http://schemas.microsoft.com/office/2007/relationships/hdphoto" Target="../media/hdphoto10.wdp"/><Relationship Id="rId12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VZrnAtNv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VZrnAtNvI" TargetMode="External"/><Relationship Id="rId2" Type="http://schemas.openxmlformats.org/officeDocument/2006/relationships/hyperlink" Target="https://nebrk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ultmap.nbrkomi.ru/ru/page/literatura.Pisateli.Popov_N_P/" TargetMode="External"/><Relationship Id="rId4" Type="http://schemas.openxmlformats.org/officeDocument/2006/relationships/hyperlink" Target="https://cultmap.nbrkomi.ru/content/menu/1729/Dym-Otechestva-2006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7.jpe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Книжный детектив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73062" cy="1147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7575" y="5750708"/>
            <a:ext cx="6049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Сокерина Ольга Николаевна,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школьной библиотекой «Средней общеобразовательной школы №12 имени Олега Кошевого»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69847" y="4389120"/>
            <a:ext cx="10083061" cy="1069848"/>
          </a:xfrm>
        </p:spPr>
        <p:txBody>
          <a:bodyPr>
            <a:normAutofit/>
          </a:bodyPr>
          <a:lstStyle/>
          <a:p>
            <a:pPr algn="ctr"/>
            <a:endParaRPr lang="ru-RU" sz="4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8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5" name="Рисунок 4" descr="https://komiinform.ru/content/news/images/219536/Vid-kombinat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480"/>
            <a:ext cx="6306185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Люди особой крепост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3" y="4506843"/>
            <a:ext cx="3504565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ыктывкарский ЛДК &lt; Сервисы | Комиинформ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53" y="2466210"/>
            <a:ext cx="3206115" cy="240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ыктывкарский ЛДК &lt; Сервисы | Комиинформ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3" y="3068467"/>
            <a:ext cx="6203315" cy="371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upload.wikimedia.org/wikipedia/ru/thumb/c/c0/VictorSavin.jpg/200px-VictorSavin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639"/>
            <a:ext cx="3400425" cy="459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cultmap.nbrkomi.ru/content/menu/1729/Nikolai-Pavlovich-s-vnukami-Olegom-Torlopovym-i-Andreem-Tyufyakovym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94" y="3068467"/>
            <a:ext cx="5893150" cy="381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cultmap.nbrkomi.ru/content/menu/1729/Doch-Ghugylya-mama-Eleny-gabovoi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06" y="18180"/>
            <a:ext cx="407543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cultmap.nbrkomi.ru/content/menu/1729/Nikolai-popov-s-ghenoi-i-vnukami.-V-seredine-Elena-Gabova-8-let.-Vnizu-ee-sestra-Natascha.-Babuschka-s-vnukom-Olegom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00" y="3294345"/>
            <a:ext cx="5764292" cy="358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cultmap.nbrkomi.ru/content/menu/1729/Nikolai-Popov-s-ghenoi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98" y="0"/>
            <a:ext cx="3305175" cy="459803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История одной семьи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4389120"/>
            <a:ext cx="10216662" cy="106984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 чьей семье идет речь?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73062" cy="114739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308" y="772484"/>
            <a:ext cx="593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вопросы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7299" y="1738985"/>
            <a:ext cx="841423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отца Жени, Лиды, Риты и Эли?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299" y="3781504"/>
            <a:ext cx="6840417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папа вернулся домой?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356" y="3123252"/>
            <a:ext cx="1019339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исторические события им пришлось пережить?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7299" y="2432759"/>
            <a:ext cx="7060224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жила их семья?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9356" y="4507519"/>
            <a:ext cx="10193398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знаменитую внучку, не менее известного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Жугыля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13" name="Рисунок 12" descr="https://cultmap.nbrkomi.ru/content/menu/1729/Nikolai-Pavlovich-s-vnukami-Olegom-Torlopovym-i-Andreem-Tyufyakovy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8077"/>
            <a:ext cx="6358155" cy="415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cultmap.nbrkomi.ru/content/menu/1729/Nikolai-Popov-s-gheno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37" y="468077"/>
            <a:ext cx="4393309" cy="537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6217478" y="5846885"/>
            <a:ext cx="524720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Н.П. Попов с женой М.Н. Поповой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1571" y="4686686"/>
            <a:ext cx="543975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 Николай Павлович с внуками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8" name="Рисунок 7" descr="https://cultmap.nbrkomi.ru/content/menu/1729/Nikolai-popov-s-ghenoi-i-vnukami.-V-seredine-Elena-Gabova-8-let.-Vnizu-ee-sestra-Natascha.-Babuschka-s-vnukom-Olego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096"/>
            <a:ext cx="7373172" cy="45655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174729" y="5134726"/>
            <a:ext cx="501727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Дочь Николая Павловича Попова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5962" y="5106662"/>
            <a:ext cx="6096000" cy="12584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Попов с женой и внуками. В середине Елена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Габова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(8 лет). Снизу ее сестра Наташа. Бабушка с внуком Олегом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cultmap.nbrkomi.ru/content/menu/1729/Doch-Ghugylya-mama-Eleny-gabovo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09" y="545096"/>
            <a:ext cx="4604238" cy="4561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4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409"/>
            <a:ext cx="4188138" cy="59585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5863" y="862250"/>
            <a:ext cx="7427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rl"/>
              </a:rPr>
              <a:t>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«Дедушка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Жугыль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называется очерк Елены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Габовой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произведение можно прочитать на сайте «Национальная электронная библиотека Республики Коми».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670" y="3122092"/>
            <a:ext cx="2659996" cy="2110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138" y="2978541"/>
            <a:ext cx="5301111" cy="26390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5122" name="Picture 2" descr="Елена Габова - ТО ДА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601" y="1154013"/>
            <a:ext cx="3921734" cy="55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стреча с писателем Е.В. Габово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2124"/>
          <a:stretch/>
        </p:blipFill>
        <p:spPr bwMode="auto">
          <a:xfrm>
            <a:off x="166347" y="1154013"/>
            <a:ext cx="3442368" cy="32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3863" y="1673837"/>
            <a:ext cx="4339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Столповская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писательница, автор книг для детей и подростков, переводчица, Народный писатель Республики Коми. Родилась в Сыктывкаре.  Закончила сценарный факультет ВГИКа. Обладатель всероссийских и международных литературных премий. Автор более чем сорока книг.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11" name="Рисунок 1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07" y="4794661"/>
            <a:ext cx="1746817" cy="17468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6732" y="773679"/>
            <a:ext cx="51820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декабря день рождения коми писателя и драматурга Николая Павловича Попова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Жугыля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основоположников коми литературы, первый председатель Союза писателей Коми, первый профессиональный журналист в нашей республике.</a:t>
            </a:r>
          </a:p>
          <a:p>
            <a:pPr algn="just"/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и творчестве Николая Попова, его родителях, братьях и сёстрах, жене и детях рассказывает его внучка – народный писатель Республики Коми Елена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Габова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246" y="957555"/>
            <a:ext cx="6479141" cy="36232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37152" y="418290"/>
            <a:ext cx="7412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Об успехах и проблемах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73" y="1357746"/>
            <a:ext cx="52691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Плюсы: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подростков с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историей Коми края, его литературой;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Проявление интереса к творчеству конкретного писателя;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Заинтересованность читателей в прочтении  текста; 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Проявление индивидуальности читателей;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участников: 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требуется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предварительной подготовки.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9234" y="1357746"/>
            <a:ext cx="52691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Минусы: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Недостаток литературы в библиотечном фонде;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Необходимость уложиться в урочную систему.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Отзыв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79431" cy="665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6930" y="1316404"/>
            <a:ext cx="10212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применения читательских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в нестандартных условиях;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интерес к истории своего народа, культурному наследию Республики Коми.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964" y="2229716"/>
            <a:ext cx="2065738" cy="2065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141" y="1370734"/>
            <a:ext cx="10051151" cy="23793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– это не только учебники!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0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919" y="2885284"/>
            <a:ext cx="3200400" cy="1737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AutoShape 4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63" y="1024720"/>
            <a:ext cx="3483712" cy="24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223" y="1934308"/>
            <a:ext cx="6711696" cy="5020056"/>
          </a:xfrm>
        </p:spPr>
        <p:txBody>
          <a:bodyPr/>
          <a:lstStyle/>
          <a:p>
            <a:pPr marL="0" indent="0">
              <a:buNone/>
            </a:pPr>
            <a:endParaRPr lang="ru-RU" sz="1800" i="1" dirty="0"/>
          </a:p>
          <a:p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23263" y="160338"/>
            <a:ext cx="348371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37637" y="745113"/>
            <a:ext cx="7912832" cy="617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Марга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ищи ёлку! – Командирским тоном скомандовала Женя. – Лидка, и ты тоже ищи!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в доме ёлки! Лида и Рита бродили по комнатам и разводили руками. А Женя нашла! 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Вот  наша ёлка! – Женя торжественно подошла к пальме и привязала за нитку к ветке сначала безымянного красноармейца в шлеме, затем пионера Мишу. И правда, пальма сразу стала похожа на ёлочку. Высокая – до потолка. Зелёная и почти что колючая.</a:t>
            </a:r>
          </a:p>
          <a:p>
            <a:pPr marL="0" indent="0" algn="r">
              <a:buFont typeface="Wingdings" pitchFamily="2" charset="2"/>
              <a:buNone/>
            </a:pP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Е.Габова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«Папа не враг»</a:t>
            </a:r>
          </a:p>
          <a:p>
            <a:pPr marL="0" indent="0" algn="r">
              <a:buFont typeface="Wingdings" pitchFamily="2" charset="2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(Стр.44)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919" y="2885284"/>
            <a:ext cx="3200400" cy="1737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AutoShape 4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63" y="1024720"/>
            <a:ext cx="3483712" cy="24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223" y="1934308"/>
            <a:ext cx="6711696" cy="5020056"/>
          </a:xfrm>
        </p:spPr>
        <p:txBody>
          <a:bodyPr/>
          <a:lstStyle/>
          <a:p>
            <a:pPr marL="0" indent="0">
              <a:buNone/>
            </a:pPr>
            <a:endParaRPr lang="ru-RU" sz="1800" i="1" dirty="0"/>
          </a:p>
          <a:p>
            <a:endParaRPr lang="ru-RU" sz="1800" dirty="0"/>
          </a:p>
        </p:txBody>
      </p:sp>
      <p:pic>
        <p:nvPicPr>
          <p:cNvPr id="2050" name="Picture 2" descr="Деревья Большой Набор Деревьев Елка Фруктовое Дерево Пальма — стоковая  векторная графика и другие изображения на тему Дерево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902" b="79887"/>
          <a:stretch/>
        </p:blipFill>
        <p:spPr bwMode="auto">
          <a:xfrm>
            <a:off x="2173952" y="2050405"/>
            <a:ext cx="4461987" cy="15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еревья Большой Набор Деревьев Елка Фруктовое Дерево Пальма — стоковая  векторная графика и другие изображения на тему Дерево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t="80537" r="59721"/>
          <a:stretch/>
        </p:blipFill>
        <p:spPr bwMode="auto">
          <a:xfrm>
            <a:off x="5339099" y="4031455"/>
            <a:ext cx="1392173" cy="14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Деревья Большой Набор Деревьев Елка Фруктовое Дерево Пальма — стоковая  векторная графика и другие изображения на тему Дерево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6" r="-607" b="79192"/>
          <a:stretch/>
        </p:blipFill>
        <p:spPr bwMode="auto">
          <a:xfrm>
            <a:off x="2297967" y="3939760"/>
            <a:ext cx="2945078" cy="16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4016" y="442161"/>
            <a:ext cx="6101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дерево наряжали девочки на Новый год в 1938 году?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742" y="3543640"/>
            <a:ext cx="442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	+	35	+	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23263" y="160338"/>
            <a:ext cx="348371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919" y="2885284"/>
            <a:ext cx="3200400" cy="1737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AutoShape 4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63" y="1024720"/>
            <a:ext cx="3483712" cy="24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223" y="1934308"/>
            <a:ext cx="6711696" cy="5020056"/>
          </a:xfrm>
        </p:spPr>
        <p:txBody>
          <a:bodyPr/>
          <a:lstStyle/>
          <a:p>
            <a:pPr marL="0" indent="0">
              <a:buNone/>
            </a:pPr>
            <a:endParaRPr lang="ru-RU" sz="1800" i="1" dirty="0"/>
          </a:p>
          <a:p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23263" y="160338"/>
            <a:ext cx="348371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81354" y="745113"/>
            <a:ext cx="7895491" cy="5741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Назавтра под пальмой лежали подарки. Три книжки. «Петушок-гребешок» – картонная раскладушка для Риты, «Голубая чашка» Гайдара – Лиде и сказки – для Жени. 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Эльвирке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– спросила Женя.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Её ещё не нужен подарок, - сказала мама.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Нет, так не годится, - Женя нахмурилась. Жене нужно было, чтобы всё делалось «правильно». Рите показалось, сейчас она спросит маму: «Тебе не стыдно?»</a:t>
            </a:r>
          </a:p>
          <a:p>
            <a:pPr marL="0" indent="0" algn="just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Мамочка, моя книжка – на двоих с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Элечкой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поспешила сказать Рита, – она же быстро растёт! Скора читать научиться.</a:t>
            </a:r>
          </a:p>
          <a:p>
            <a:pPr marL="0" indent="0" algn="r">
              <a:buFont typeface="Wingdings" pitchFamily="2" charset="2"/>
              <a:buNone/>
            </a:pPr>
            <a:r>
              <a:rPr lang="ru-RU" sz="1800" i="1" dirty="0" err="1"/>
              <a:t>Е.Габова</a:t>
            </a:r>
            <a:r>
              <a:rPr lang="ru-RU" sz="1800" i="1" dirty="0"/>
              <a:t> «Папа не враг»</a:t>
            </a:r>
          </a:p>
          <a:p>
            <a:pPr marL="0" indent="0" algn="r">
              <a:buFont typeface="Wingdings" pitchFamily="2" charset="2"/>
              <a:buNone/>
            </a:pPr>
            <a:r>
              <a:rPr lang="ru-RU" sz="1800" i="1" dirty="0"/>
              <a:t>(Стр.45-46)</a:t>
            </a:r>
          </a:p>
          <a:p>
            <a:endParaRPr lang="ru-RU" sz="1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3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919" y="2885284"/>
            <a:ext cx="3200400" cy="1737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4" name="Picture 6" descr="Силуэт Детектива Расследует Следующие Следы — стоковая векторная графика и  другие изображения на тему Детектив - Детектив, Шерлок Холмс, Тайна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63" y="1024720"/>
            <a:ext cx="3483712" cy="24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223" y="1934308"/>
            <a:ext cx="6711696" cy="5020056"/>
          </a:xfrm>
        </p:spPr>
        <p:txBody>
          <a:bodyPr/>
          <a:lstStyle/>
          <a:p>
            <a:pPr marL="0" indent="0">
              <a:buNone/>
            </a:pPr>
            <a:endParaRPr lang="ru-RU" sz="1800" i="1" dirty="0"/>
          </a:p>
          <a:p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23263" y="160338"/>
            <a:ext cx="348371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81354" y="745113"/>
            <a:ext cx="7895491" cy="5741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07975" y="665919"/>
            <a:ext cx="1645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3:4=?</a:t>
            </a:r>
          </a:p>
        </p:txBody>
      </p:sp>
      <p:pic>
        <p:nvPicPr>
          <p:cNvPr id="4098" name="Picture 2" descr="Четыре милые девушки мультипликационный персонаж | Бесплатно вект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833858"/>
            <a:ext cx="2022231" cy="210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ree Books Study Books Educational Books Creative Books PNG , книжный  клипарт, три книги, Учебные книги PNG картинки и пнг PSD рисунок для  бесплатной загруз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62" y="1879677"/>
            <a:ext cx="2183541" cy="21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Не равно – Бесплатные иконки: образова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Картинки со знаком не равно. Символ неравенств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80" y="2102768"/>
            <a:ext cx="1837087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82182" y="200900"/>
            <a:ext cx="164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39" y="4626824"/>
            <a:ext cx="791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«Так они встречали тридцать девятый год»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959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71" y="219808"/>
            <a:ext cx="116908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Елена. Зайцева Нина из Зайцева поля. Сборник произведений.- Сыктывкар: издательство «Титул», 2022.- 264с.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Очерк «Дедушка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Жугыль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[Электронный ресурс] // ГБУ РК Национальная библиотека Республики Коми// Национальная электронная библиотека Республики Коми (НЭБ РК)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доступа: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https://nebrk.ru/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«Дедушка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Жугыль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[Электронный ресурс] // ГБУ РК Национальная библиотека Республики Коми.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доступа: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https://www.youtube.com/watch?v=zCVZrnAtNvI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Захаров В.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Жугыль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- значит "угрюмый" /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Зазаров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Дым Отечества (1996-1997). Сыктывкар. 2006. – С. 198-201. Режим доступа: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https://cultmap.nbrkomi.ru/content/menu/1729/Dym-Otechestva-2006.pdf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Николай Павлович Попов [Электронный ресурс] // Культурная карта Республики Коми. Режим доступа: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https://cultmap.nbrkomi.ru/ru/page/literatura.Pisateli.Popov_N_P/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3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79431" cy="665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3518" y="1003494"/>
            <a:ext cx="10456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и пространстве: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03564" y="1939636"/>
            <a:ext cx="11139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Время игры: 1 час (предыстория, работа с материалами,  работа с контрольными вопросами, экскурс в литературу);</a:t>
            </a:r>
          </a:p>
          <a:p>
            <a:pPr marL="342900" indent="-342900"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Возраст участников: 14-18 лет;</a:t>
            </a:r>
          </a:p>
          <a:p>
            <a:pPr marL="342900" indent="-342900"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Количество участников: 15-20 человек;</a:t>
            </a:r>
          </a:p>
          <a:p>
            <a:pPr marL="342900" indent="-342900">
              <a:buAutoNum type="arabicPeriod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 Пространство: иллюстративный ряд, без текстового сопровождения, рабочие зоны команд.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79431" cy="665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3518" y="234053"/>
            <a:ext cx="104569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правилах: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Слушай!</a:t>
            </a:r>
          </a:p>
          <a:p>
            <a:pPr lvl="0"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Изучай! </a:t>
            </a:r>
          </a:p>
          <a:p>
            <a:pPr lvl="0"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Записывай! </a:t>
            </a:r>
          </a:p>
          <a:p>
            <a:pPr lvl="0"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Обсуждай!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История одной семьи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4389120"/>
            <a:ext cx="10216662" cy="106984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Книжный детектив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73062" cy="114739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Государственный архив Российской Федерации - ГАРФ - Главная стра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8"/>
            <a:ext cx="12192000" cy="69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3074" name="Picture 2" descr="Старинные документы куплю, оценю, продам дорого в Москв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52" y="3872576"/>
            <a:ext cx="3965799" cy="28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рачи для документов: как «постирать» старую бумагу и зачем реставратору  скальп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96" y="966536"/>
            <a:ext cx="3956655" cy="27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82" y="966537"/>
            <a:ext cx="7728592" cy="57843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465" y="301147"/>
            <a:ext cx="4386311" cy="6218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960" y="1138773"/>
            <a:ext cx="1424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30013" cy="545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4436" r="-262" b="9701"/>
          <a:stretch/>
        </p:blipFill>
        <p:spPr>
          <a:xfrm>
            <a:off x="34159" y="545096"/>
            <a:ext cx="4879126" cy="5907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984" y="1034308"/>
            <a:ext cx="5228571" cy="6095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5115" y="272548"/>
            <a:ext cx="5171429" cy="649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136" y="2472303"/>
            <a:ext cx="5200000" cy="4047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11" y="545096"/>
            <a:ext cx="5476923" cy="5974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981" r="1290"/>
          <a:stretch/>
        </p:blipFill>
        <p:spPr>
          <a:xfrm>
            <a:off x="1015006" y="545096"/>
            <a:ext cx="8001360" cy="55722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349334" y="18180"/>
            <a:ext cx="2842666" cy="40011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 w="38100">
            <a:noFill/>
            <a:prstDash val="solid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одной семьи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AF4-F74A-41AC-A525-D208A7A0745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1025</TotalTime>
  <Words>830</Words>
  <Application>Microsoft Office PowerPoint</Application>
  <PresentationFormat>Произвольный</PresentationFormat>
  <Paragraphs>138</Paragraphs>
  <Slides>25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Дерево</vt:lpstr>
      <vt:lpstr>Книжный детектив</vt:lpstr>
      <vt:lpstr>Презентация PowerPoint</vt:lpstr>
      <vt:lpstr>Презентация PowerPoint</vt:lpstr>
      <vt:lpstr>Презентация PowerPoint</vt:lpstr>
      <vt:lpstr>История одной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одной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Школьная библиотека – это не только учебники!</vt:lpstr>
      <vt:lpstr> </vt:lpstr>
      <vt:lpstr> </vt:lpstr>
      <vt:lpstr> </vt:lpstr>
      <vt:lpstr>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Олька</cp:lastModifiedBy>
  <cp:revision>70</cp:revision>
  <dcterms:created xsi:type="dcterms:W3CDTF">2023-12-15T06:38:28Z</dcterms:created>
  <dcterms:modified xsi:type="dcterms:W3CDTF">2024-11-15T05:49:02Z</dcterms:modified>
</cp:coreProperties>
</file>