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5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9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2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4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7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6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5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48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8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01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3128B-0B3C-44AF-8E8A-12ADB7FEAC1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65C15-DD7C-4CDD-BDCF-7A0A1BFF6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45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рошин Владимир - Бьют свинцовые ливни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2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6"/>
    </mc:Choice>
    <mc:Fallback xmlns="">
      <p:transition spd="slow" advTm="1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66395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96" y="4725144"/>
            <a:ext cx="2365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Дементьев Иван Павлович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1912 —1944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м</a:t>
            </a:r>
            <a:r>
              <a:rPr lang="ru-RU" sz="1400" dirty="0" smtClean="0">
                <a:latin typeface="Arial Black" panose="020B0A04020102020204" pitchFamily="34" charset="0"/>
              </a:rPr>
              <a:t>атрос ВМФ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6147" name="Picture 3" descr="D:\Users\PonomarevaTO\Desktop\ПАТРИОТИЗМ\Вирт.выставка ГСС\Галерея дополнения1\Дементь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6" y="2132855"/>
            <a:ext cx="1920030" cy="25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PonomarevaTO\Desktop\ПАТРИОТИЗМ\Вирт.выставка ГСС\Кибизов\Кибизов Александр Николае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31" y="2143102"/>
            <a:ext cx="1863273" cy="25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82456" y="4744111"/>
            <a:ext cx="2502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Кибизов</a:t>
            </a:r>
            <a:r>
              <a:rPr lang="ru-RU" sz="1400" dirty="0">
                <a:latin typeface="Arial Black" panose="020B0A04020102020204" pitchFamily="34" charset="0"/>
              </a:rPr>
              <a:t> Александр Николаевич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1912 — 2001)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с</a:t>
            </a:r>
            <a:r>
              <a:rPr lang="ru-RU" sz="1400" dirty="0" smtClean="0">
                <a:latin typeface="Arial Black" panose="020B0A04020102020204" pitchFamily="34" charset="0"/>
              </a:rPr>
              <a:t>тарший сержант артиллерии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96891" y="4767930"/>
            <a:ext cx="2790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Никишин Михаил Дмитриевич </a:t>
            </a:r>
            <a:endParaRPr lang="ru-RU" sz="1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b="1" dirty="0" smtClean="0">
                <a:latin typeface="Arial Black" panose="020B0A04020102020204" pitchFamily="34" charset="0"/>
              </a:rPr>
              <a:t>(</a:t>
            </a:r>
            <a:r>
              <a:rPr lang="ru-RU" sz="1400" b="1" dirty="0">
                <a:latin typeface="Arial Black" panose="020B0A04020102020204" pitchFamily="34" charset="0"/>
              </a:rPr>
              <a:t>1907 — 1982</a:t>
            </a:r>
            <a:r>
              <a:rPr lang="ru-RU" sz="1400" b="1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м</a:t>
            </a:r>
            <a:r>
              <a:rPr lang="ru-RU" sz="1400" b="1" dirty="0" smtClean="0">
                <a:latin typeface="Arial Black" panose="020B0A04020102020204" pitchFamily="34" charset="0"/>
              </a:rPr>
              <a:t>айор ВВС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4773011"/>
            <a:ext cx="28116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Черкасов Алексей Иванович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1914 — </a:t>
            </a:r>
            <a:r>
              <a:rPr lang="ru-RU" sz="1400" dirty="0" smtClean="0">
                <a:latin typeface="Arial Black" panose="020B0A04020102020204" pitchFamily="34" charset="0"/>
              </a:rPr>
              <a:t>1980)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старший сержант инженерных войск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6150" name="Picture 6" descr="D:\Users\PonomarevaTO\Desktop\ПАТРИОТИЗМ\Вирт.выставка ГСС\Черкасов А.И.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384" y="2153459"/>
            <a:ext cx="1742255" cy="25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PonomarevaTO\Desktop\ПАТРИОТИЗМ\Наш Герой\Никишин\wOBfsIlvJB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43" y="2132854"/>
            <a:ext cx="1965352" cy="25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7"/>
    </mc:Choice>
    <mc:Fallback xmlns="">
      <p:transition spd="slow" advTm="1017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г</a:t>
            </a:r>
            <a:r>
              <a:rPr lang="ru-RU" dirty="0" smtClean="0">
                <a:latin typeface="Arial Black" panose="020B0A04020102020204" pitchFamily="34" charset="0"/>
              </a:rPr>
              <a:t>. Сыктывкар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568" y="5445224"/>
            <a:ext cx="24764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Габов</a:t>
            </a:r>
            <a:r>
              <a:rPr lang="ru-RU" sz="1400" dirty="0">
                <a:latin typeface="Arial Black" panose="020B0A04020102020204" pitchFamily="34" charset="0"/>
              </a:rPr>
              <a:t> Николай Николаевич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1919 — 1982)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г</a:t>
            </a:r>
            <a:r>
              <a:rPr lang="ru-RU" sz="1400" dirty="0" smtClean="0">
                <a:latin typeface="Arial Black" panose="020B0A04020102020204" pitchFamily="34" charset="0"/>
              </a:rPr>
              <a:t>вардии рядовой </a:t>
            </a:r>
            <a:r>
              <a:rPr lang="ru-RU" sz="1400" dirty="0" smtClean="0">
                <a:latin typeface="Arial Black" panose="020B0A04020102020204" pitchFamily="34" charset="0"/>
              </a:rPr>
              <a:t>артиллерии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7170" name="Picture 2" descr="D:\Users\PonomarevaTO\Desktop\ПАТРИОТИЗМ\Вирт.выставка ГСС\Габов\reg-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2202452" cy="31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55834" y="5456259"/>
            <a:ext cx="2646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Манукян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latin typeface="Arial Black" panose="020B0A04020102020204" pitchFamily="34" charset="0"/>
              </a:rPr>
              <a:t>Андраник</a:t>
            </a:r>
            <a:r>
              <a:rPr lang="ru-RU" sz="1400" dirty="0">
                <a:latin typeface="Arial Black" panose="020B0A04020102020204" pitchFamily="34" charset="0"/>
              </a:rPr>
              <a:t> Александрович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1916 —1986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г</a:t>
            </a:r>
            <a:r>
              <a:rPr lang="ru-RU" sz="1400" dirty="0" smtClean="0">
                <a:latin typeface="Arial Black" panose="020B0A04020102020204" pitchFamily="34" charset="0"/>
              </a:rPr>
              <a:t>вардии майор </a:t>
            </a:r>
            <a:r>
              <a:rPr lang="ru-RU" sz="1400" dirty="0" smtClean="0">
                <a:latin typeface="Arial Black" panose="020B0A04020102020204" pitchFamily="34" charset="0"/>
              </a:rPr>
              <a:t>бронетанковых войск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7172" name="Picture 4" descr="D:\Users\PonomarevaTO\Desktop\ПАТРИОТИЗМ\Вирт.выставка ГСС\Материалы для виртуальной выставки\Плакат Марков\Мош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29" y="2164950"/>
            <a:ext cx="2272299" cy="31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93861" y="5465473"/>
            <a:ext cx="2574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Мошков Борис Николаевич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1922—1984)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капитан ВВС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D:\Users\PonomarevaTO\Desktop\ПАТРИОТИЗМ\Наш Герой\Манукян\Andranik_Manuky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1" y="2132855"/>
            <a:ext cx="2345353" cy="31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1"/>
    </mc:Choice>
    <mc:Fallback xmlns="">
      <p:transition spd="slow" advTm="1118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6" y="260648"/>
            <a:ext cx="8229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D:\Users\PonomarevaTO\Desktop\ПАТРИОТИЗМ\Вирт.выставка ГСС\Материалы для виртуальной выставки\Плакат Оплеснин\Оплеснин\op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0954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366307"/>
            <a:ext cx="2777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Оплеснин Николай Васильевич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1914—1942)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с</a:t>
            </a:r>
            <a:r>
              <a:rPr lang="ru-RU" sz="1400" dirty="0" smtClean="0">
                <a:latin typeface="Arial Black" panose="020B0A04020102020204" pitchFamily="34" charset="0"/>
              </a:rPr>
              <a:t>тарший лейтенант </a:t>
            </a:r>
            <a:r>
              <a:rPr lang="ru-RU" sz="1400" dirty="0" smtClean="0">
                <a:latin typeface="Arial Black" panose="020B0A04020102020204" pitchFamily="34" charset="0"/>
              </a:rPr>
              <a:t>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8196" name="Picture 4" descr="D:\Users\PonomarevaTO\Desktop\ПАТРИОТИЗМ\Вирт.выставка ГСС\Материалы для виртуальной выставки\Плакат Оплеснин\Плотников Д.П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44704"/>
            <a:ext cx="1919271" cy="30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8087" y="5357309"/>
            <a:ext cx="29340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Плотников Дмитрий Павлович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1918 — 2012)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гвардии </a:t>
            </a:r>
            <a:r>
              <a:rPr lang="ru-RU" sz="1400" dirty="0">
                <a:latin typeface="Arial Black" panose="020B0A04020102020204" pitchFamily="34" charset="0"/>
              </a:rPr>
              <a:t>полковник бронетанковых войск</a:t>
            </a:r>
          </a:p>
        </p:txBody>
      </p:sp>
      <p:pic>
        <p:nvPicPr>
          <p:cNvPr id="8197" name="Picture 5" descr="D:\Users\PonomarevaTO\Desktop\ПАТРИОТИЗМ\Вирт.выставка ГСС\Материалы для виртуальной выставки\Плакат Собянин\Удальцов\Удальц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132856"/>
            <a:ext cx="2157413" cy="30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13931" y="5325266"/>
            <a:ext cx="25556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Удальцов Ефим Григорьевич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1922 —1973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с</a:t>
            </a:r>
            <a:r>
              <a:rPr lang="ru-RU" sz="1400" dirty="0" smtClean="0">
                <a:latin typeface="Arial Black" panose="020B0A04020102020204" pitchFamily="34" charset="0"/>
              </a:rPr>
              <a:t>тарший лейтенант</a:t>
            </a:r>
            <a:r>
              <a:rPr lang="ru-RU" sz="1400" dirty="0" smtClean="0"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latin typeface="Arial Black" panose="020B0A04020102020204" pitchFamily="34" charset="0"/>
              </a:rPr>
              <a:t>ВВС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D:\Users\PonomarevaTO\Desktop\img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34" y="5326941"/>
            <a:ext cx="333772" cy="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4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9"/>
    </mc:Choice>
    <mc:Fallback xmlns="">
      <p:transition spd="slow" advTm="1073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latin typeface="Arial Black" panose="020B0A04020102020204" pitchFamily="34" charset="0"/>
              </a:rPr>
              <a:t>г</a:t>
            </a:r>
            <a:r>
              <a:rPr lang="ru-RU" dirty="0" smtClean="0">
                <a:latin typeface="Arial Black" panose="020B0A04020102020204" pitchFamily="34" charset="0"/>
              </a:rPr>
              <a:t>. Усинск     г. Ухта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679832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Прыгунов Александр Васильевич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1907—1943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с</a:t>
            </a:r>
            <a:r>
              <a:rPr lang="ru-RU" sz="1400" dirty="0" smtClean="0">
                <a:latin typeface="Arial Black" panose="020B0A04020102020204" pitchFamily="34" charset="0"/>
              </a:rPr>
              <a:t>тарший лейтенант инженерных войск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679832"/>
            <a:ext cx="41582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Маринченко Николай Данилович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1912—1943)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лейтенант 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9219" name="Picture 3" descr="D:\Users\PonomarevaTO\Desktop\ПАТРИОТИЗМ\Вирт.выставка ГСС\Материалы для виртуальной выставки\Плакат Дончук\Маринченко Н.Д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36" y="2132856"/>
            <a:ext cx="2297627" cy="33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PonomarevaTO\Desktop\ПАТРИОТИЗМ\Наш Герой\Прыгунов\Прыгу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65" y="2132856"/>
            <a:ext cx="2203398" cy="33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3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"/>
    </mc:Choice>
    <mc:Fallback xmlns="">
      <p:transition spd="slow" advTm="780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Ижемский район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52615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Хатанзейский</a:t>
            </a:r>
            <a:r>
              <a:rPr lang="ru-RU" sz="1400" dirty="0">
                <a:latin typeface="Arial Black" panose="020B0A04020102020204" pitchFamily="34" charset="0"/>
              </a:rPr>
              <a:t> Андрей </a:t>
            </a:r>
            <a:r>
              <a:rPr lang="ru-RU" sz="1400" dirty="0" err="1">
                <a:latin typeface="Arial Black" panose="020B0A04020102020204" pitchFamily="34" charset="0"/>
              </a:rPr>
              <a:t>Гурьевич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1923 — 1945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сержант </a:t>
            </a:r>
            <a:r>
              <a:rPr lang="ru-RU" sz="1400" dirty="0">
                <a:latin typeface="Arial Black" panose="020B0A04020102020204" pitchFamily="34" charset="0"/>
              </a:rPr>
              <a:t>инженерных войск</a:t>
            </a:r>
          </a:p>
        </p:txBody>
      </p:sp>
      <p:pic>
        <p:nvPicPr>
          <p:cNvPr id="10242" name="Picture 2" descr="D:\Users\PonomarevaTO\Desktop\Викторина Наш Герой\вопрос 12 отве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2278902" cy="317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Users\PonomarevaTO\Desktop\ПАТРИОТИЗМ\Вирт.выставка ГСС\Материалы для виртуальной выставки\Плакат Хатанзейский\Чупр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4313"/>
            <a:ext cx="2252280" cy="30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553182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Чупров Александр Ефимович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1925 — 1944)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рядовой </a:t>
            </a:r>
            <a:r>
              <a:rPr lang="ru-RU" sz="1400" dirty="0" smtClean="0">
                <a:latin typeface="Arial Black" panose="020B0A04020102020204" pitchFamily="34" charset="0"/>
              </a:rPr>
              <a:t>мотострелковых войск</a:t>
            </a:r>
            <a:endParaRPr lang="ru-RU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0"/>
    </mc:Choice>
    <mc:Fallback xmlns="">
      <p:transition spd="slow" advTm="118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8229600" cy="1143000"/>
          </a:xfrm>
        </p:spPr>
        <p:txBody>
          <a:bodyPr/>
          <a:lstStyle/>
          <a:p>
            <a:r>
              <a:rPr lang="ru-RU" dirty="0" err="1" smtClean="0">
                <a:latin typeface="Arial Black" panose="020B0A04020102020204" pitchFamily="34" charset="0"/>
              </a:rPr>
              <a:t>Княжпогостский</a:t>
            </a:r>
            <a:r>
              <a:rPr lang="ru-RU" dirty="0" smtClean="0">
                <a:latin typeface="Arial Black" panose="020B0A04020102020204" pitchFamily="34" charset="0"/>
              </a:rPr>
              <a:t> район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301208"/>
            <a:ext cx="2646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Гущин Николай Фёдорович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1921—1944)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младший </a:t>
            </a:r>
            <a:r>
              <a:rPr lang="ru-RU" sz="1400" dirty="0">
                <a:latin typeface="Arial Black" panose="020B0A04020102020204" pitchFamily="34" charset="0"/>
              </a:rPr>
              <a:t>лейтенант </a:t>
            </a:r>
            <a:r>
              <a:rPr lang="ru-RU" sz="1400" dirty="0" smtClean="0">
                <a:latin typeface="Arial Black" panose="020B0A04020102020204" pitchFamily="34" charset="0"/>
              </a:rPr>
              <a:t>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D:\Users\PonomarevaTO\Desktop\ПАТРИОТИЗМ\Вирт.выставка ГСС\Материалы для виртуальной выставки\Плакат Гаврилов\Гущин\Н.Ф. Гущ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60" y="2132856"/>
            <a:ext cx="213737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5592" y="5304713"/>
            <a:ext cx="2790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Давидович Николай Петрович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1919 — 1993)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лейтенант 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1267" name="Picture 3" descr="D:\Users\PonomarevaTO\Desktop\ПАТРИОТИЗМ\Вирт.выставка ГСС\Материалы для виртуальной выставки\Плакат Давидович\Давидович\Давидович Николай Петрович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02" y="2108822"/>
            <a:ext cx="2183646" cy="304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Users\PonomarevaTO\Desktop\ПАТРИОТИЗМ\Вирт.выставка ГСС\Материалы для виртуальной выставки\Плакат Давидович\Демидов А.А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9946"/>
            <a:ext cx="1872208" cy="30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26360" y="5316074"/>
            <a:ext cx="2646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Демидов Александр Александрович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1915 — 1988)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гвардии рядовой </a:t>
            </a:r>
            <a:r>
              <a:rPr lang="ru-RU" sz="1400" dirty="0" smtClean="0">
                <a:latin typeface="Arial Black" panose="020B0A04020102020204" pitchFamily="34" charset="0"/>
              </a:rPr>
              <a:t>инженерных войск</a:t>
            </a:r>
            <a:endParaRPr lang="ru-RU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6"/>
    </mc:Choice>
    <mc:Fallback xmlns="">
      <p:transition spd="slow" advTm="1077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8229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7835" y="55892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Сафронов Пётр Сергеевич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1925—1995)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гвардии </a:t>
            </a:r>
            <a:r>
              <a:rPr lang="ru-RU" sz="1400" dirty="0">
                <a:latin typeface="Arial Black" panose="020B0A04020102020204" pitchFamily="34" charset="0"/>
              </a:rPr>
              <a:t>ефрейтор пехоты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7270"/>
            <a:ext cx="2932022" cy="333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2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1"/>
    </mc:Choice>
    <mc:Fallback xmlns="">
      <p:transition spd="slow" advTm="980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err="1" smtClean="0">
                <a:latin typeface="Arial Black" panose="020B0A04020102020204" pitchFamily="34" charset="0"/>
              </a:rPr>
              <a:t>Койгородский</a:t>
            </a:r>
            <a:r>
              <a:rPr lang="ru-RU" sz="3200" dirty="0" smtClean="0">
                <a:latin typeface="Arial Black" panose="020B0A04020102020204" pitchFamily="34" charset="0"/>
              </a:rPr>
              <a:t>   Корткеросский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      район                   </a:t>
            </a:r>
            <a:r>
              <a:rPr lang="ru-RU" sz="3200" dirty="0" err="1" smtClean="0">
                <a:latin typeface="Arial Black" panose="020B0A04020102020204" pitchFamily="34" charset="0"/>
              </a:rPr>
              <a:t>район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7803" y="5229200"/>
            <a:ext cx="23408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Данилов Алексей Дмитриевич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1907 — 1944)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г</a:t>
            </a:r>
            <a:r>
              <a:rPr lang="ru-RU" sz="1400" dirty="0" smtClean="0">
                <a:latin typeface="Arial Black" panose="020B0A04020102020204" pitchFamily="34" charset="0"/>
              </a:rPr>
              <a:t>вардии рядовой 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3314" name="Picture 2" descr="D:\Users\PonomarevaTO\Desktop\ПАТРИОТИЗМ\Вирт.выставка ГСС\Данил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7" y="2164127"/>
            <a:ext cx="1930884" cy="30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s\PonomarevaTO\Desktop\ПАТРИОТИЗМ\Вирт.выставка ГСС\Шевелев\Антон Антонович Шевеле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20" y="2132856"/>
            <a:ext cx="2265178" cy="30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77140" y="5238718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Шевелёв</a:t>
            </a:r>
            <a:r>
              <a:rPr lang="ru-RU" sz="1400" dirty="0">
                <a:latin typeface="Arial Black" panose="020B0A04020102020204" pitchFamily="34" charset="0"/>
              </a:rPr>
              <a:t> Антон Антонович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1918 — 1981)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гвардии </a:t>
            </a:r>
            <a:r>
              <a:rPr lang="ru-RU" sz="1400" dirty="0">
                <a:latin typeface="Arial Black" panose="020B0A04020102020204" pitchFamily="34" charset="0"/>
              </a:rPr>
              <a:t>капитан ВВС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05" y="2164128"/>
            <a:ext cx="2148868" cy="302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0231" y="5229200"/>
            <a:ext cx="2741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Цветаев Вячеслав Дмитриевич 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(1893 — 1950) 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генерал-полковник </a:t>
            </a:r>
            <a:endParaRPr lang="ru-RU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"/>
    </mc:Choice>
    <mc:Fallback xmlns="">
      <p:transition spd="slow" advTm="89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ru-RU" dirty="0" err="1" smtClean="0">
                <a:latin typeface="Arial Black" panose="020B0A04020102020204" pitchFamily="34" charset="0"/>
              </a:rPr>
              <a:t>Прилузский</a:t>
            </a:r>
            <a:r>
              <a:rPr lang="ru-RU" dirty="0" smtClean="0">
                <a:latin typeface="Arial Black" panose="020B0A04020102020204" pitchFamily="34" charset="0"/>
              </a:rPr>
              <a:t> район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4338" name="Picture 2" descr="D:\Users\PonomarevaTO\Desktop\ПАТРИОТИЗМ\Вирт.выставка ГСС\Лобанов\Лобанов В.И.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5"/>
            <a:ext cx="2115514" cy="30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PonomarevaTO\Desktop\ПАТРИОТИЗМ\Вирт.выставка ГСС\Марк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44654"/>
            <a:ext cx="2089026" cy="30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Users\PonomarevaTO\Desktop\ПАТРИОТИЗМ\Вирт.выставка ГСС\С.А.Сердитов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96" y="2162227"/>
            <a:ext cx="2153385" cy="299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7349" y="5373215"/>
            <a:ext cx="293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Марков Иван Петрович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1913 — 1941)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старший лейтенант артиллерии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313" y="5373216"/>
            <a:ext cx="2646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Лобанов Виктор Иванович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1925 — 1996)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старшина 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6172" y="5397776"/>
            <a:ext cx="2574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Сердитов Семён Алексеевич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1904 — 1943)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сержант </a:t>
            </a:r>
            <a:r>
              <a:rPr lang="ru-RU" sz="1400" dirty="0">
                <a:latin typeface="Arial Black" panose="020B0A04020102020204" pitchFamily="34" charset="0"/>
              </a:rPr>
              <a:t>пехоты</a:t>
            </a:r>
          </a:p>
        </p:txBody>
      </p:sp>
    </p:spTree>
    <p:extLst>
      <p:ext uri="{BB962C8B-B14F-4D97-AF65-F5344CB8AC3E}">
        <p14:creationId xmlns:p14="http://schemas.microsoft.com/office/powerpoint/2010/main" val="30683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1"/>
    </mc:Choice>
    <mc:Fallback xmlns="">
      <p:transition spd="slow" advTm="1053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308" y="188640"/>
            <a:ext cx="8229600" cy="1143000"/>
          </a:xfrm>
        </p:spPr>
        <p:txBody>
          <a:bodyPr/>
          <a:lstStyle/>
          <a:p>
            <a:r>
              <a:rPr lang="ru-RU" b="1" dirty="0" err="1" smtClean="0">
                <a:latin typeface="Arial Black" panose="020B0A04020102020204" pitchFamily="34" charset="0"/>
              </a:rPr>
              <a:t>Сыктывдинский</a:t>
            </a:r>
            <a:r>
              <a:rPr lang="ru-RU" b="1" dirty="0" smtClean="0">
                <a:latin typeface="Arial Black" panose="020B0A04020102020204" pitchFamily="34" charset="0"/>
              </a:rPr>
              <a:t> район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21336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5400" y="5294255"/>
            <a:ext cx="271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Гущин Николай Фёдорович 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(1921—1944) 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младший лейтенант пехоты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5"/>
            <a:ext cx="20970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31779" y="5344191"/>
            <a:ext cx="2777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Оплеснин Николай Васильевич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1914—1942)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с</a:t>
            </a:r>
            <a:r>
              <a:rPr lang="ru-RU" sz="1400" dirty="0" smtClean="0">
                <a:latin typeface="Arial Black" panose="020B0A04020102020204" pitchFamily="34" charset="0"/>
              </a:rPr>
              <a:t>тарший лейтенант </a:t>
            </a:r>
            <a:r>
              <a:rPr lang="ru-RU" sz="1400" dirty="0" smtClean="0">
                <a:latin typeface="Arial Black" panose="020B0A04020102020204" pitchFamily="34" charset="0"/>
              </a:rPr>
              <a:t>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779096" cy="14401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Print" panose="02000600000000000000" pitchFamily="2" charset="0"/>
              </a:rPr>
              <a:t>«Наш Герой»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http://unkomi.ru/nash-gerojj/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48880"/>
            <a:ext cx="8064896" cy="3777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Arial Black" panose="020B0A04020102020204" pitchFamily="34" charset="0"/>
              </a:rPr>
              <a:t>В</a:t>
            </a:r>
            <a:r>
              <a:rPr lang="ru-RU" dirty="0" smtClean="0">
                <a:latin typeface="Arial Black" panose="020B0A04020102020204" pitchFamily="34" charset="0"/>
              </a:rPr>
              <a:t>сё о жизни и подвиге </a:t>
            </a:r>
          </a:p>
          <a:p>
            <a:pPr marL="0" indent="0" algn="ctr">
              <a:buNone/>
            </a:pPr>
            <a:r>
              <a:rPr lang="ru-RU" dirty="0" smtClean="0">
                <a:latin typeface="Arial Black" panose="020B0A04020102020204" pitchFamily="34" charset="0"/>
              </a:rPr>
              <a:t>Героев </a:t>
            </a:r>
            <a:r>
              <a:rPr lang="ru-RU" dirty="0" smtClean="0">
                <a:latin typeface="Arial Black" panose="020B0A04020102020204" pitchFamily="34" charset="0"/>
              </a:rPr>
              <a:t>Советского Союза, </a:t>
            </a:r>
          </a:p>
          <a:p>
            <a:pPr marL="0" indent="0" algn="ctr">
              <a:buNone/>
            </a:pPr>
            <a:r>
              <a:rPr lang="ru-RU" dirty="0" smtClean="0">
                <a:latin typeface="Arial Black" panose="020B0A04020102020204" pitchFamily="34" charset="0"/>
              </a:rPr>
              <a:t>живших в Республике Коми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latin typeface="Segoe Print" panose="02000600000000000000" pitchFamily="2" charset="0"/>
              </a:rPr>
              <a:t>Читайте, слушайте, смотрите!</a:t>
            </a:r>
          </a:p>
          <a:p>
            <a:pPr marL="0" indent="0" algn="ctr">
              <a:buNone/>
            </a:pPr>
            <a:endParaRPr lang="ru-RU" b="1" dirty="0">
              <a:latin typeface="Segoe Print" panose="02000600000000000000" pitchFamily="2" charset="0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172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58" y="188640"/>
            <a:ext cx="8261034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err="1" smtClean="0">
                <a:latin typeface="Arial Black" panose="020B0A04020102020204" pitchFamily="34" charset="0"/>
              </a:rPr>
              <a:t>Сысольский</a:t>
            </a:r>
            <a:r>
              <a:rPr lang="ru-RU" sz="3200" dirty="0" smtClean="0">
                <a:latin typeface="Arial Black" panose="020B0A04020102020204" pitchFamily="34" charset="0"/>
              </a:rPr>
              <a:t>    </a:t>
            </a:r>
            <a:r>
              <a:rPr lang="ru-RU" sz="3200" dirty="0" err="1" smtClean="0">
                <a:latin typeface="Arial Black" panose="020B0A04020102020204" pitchFamily="34" charset="0"/>
              </a:rPr>
              <a:t>Троицко</a:t>
            </a:r>
            <a:r>
              <a:rPr lang="ru-RU" sz="3200" dirty="0" smtClean="0">
                <a:latin typeface="Arial Black" panose="020B0A04020102020204" pitchFamily="34" charset="0"/>
              </a:rPr>
              <a:t>-Печорский   район                          </a:t>
            </a:r>
            <a:r>
              <a:rPr lang="ru-RU" sz="3200" dirty="0" err="1" smtClean="0">
                <a:latin typeface="Arial Black" panose="020B0A04020102020204" pitchFamily="34" charset="0"/>
              </a:rPr>
              <a:t>район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3758" y="5625534"/>
            <a:ext cx="3438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Горчаков Иван Павлович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1922—2004)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к</a:t>
            </a:r>
            <a:r>
              <a:rPr lang="ru-RU" sz="1400" dirty="0" smtClean="0">
                <a:latin typeface="Arial Black" panose="020B0A04020102020204" pitchFamily="34" charset="0"/>
              </a:rPr>
              <a:t>апитан артиллерии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подполковник МГБ/КГБ СССР</a:t>
            </a:r>
          </a:p>
        </p:txBody>
      </p:sp>
      <p:pic>
        <p:nvPicPr>
          <p:cNvPr id="16386" name="Picture 2" descr="D:\Users\PonomarevaTO\Desktop\ПАТРИОТИЗМ\Вирт.выставка ГСС\Горчаков\Горчак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2808312" cy="34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7707" y="5638882"/>
            <a:ext cx="3942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Собянин Гавриил </a:t>
            </a:r>
            <a:r>
              <a:rPr lang="ru-RU" sz="1400" dirty="0" err="1">
                <a:latin typeface="Arial Black" panose="020B0A04020102020204" pitchFamily="34" charset="0"/>
              </a:rPr>
              <a:t>Епифанович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1896 — </a:t>
            </a:r>
            <a:r>
              <a:rPr lang="ru-RU" sz="1400" dirty="0" smtClean="0">
                <a:latin typeface="Arial Black" panose="020B0A04020102020204" pitchFamily="34" charset="0"/>
              </a:rPr>
              <a:t>1944)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рядовой 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6387" name="Picture 3" descr="D:\Users\PonomarevaTO\Desktop\ПАТРИОТИЗМ\Вирт.выставка ГСС\Собянин\Гаврил Епифанович Собянин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2443848" cy="34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5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8"/>
    </mc:Choice>
    <mc:Fallback xmlns="">
      <p:transition spd="slow" advTm="713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/>
          <a:lstStyle/>
          <a:p>
            <a:r>
              <a:rPr lang="ru-RU" dirty="0" err="1" smtClean="0">
                <a:latin typeface="Arial Black" panose="020B0A04020102020204" pitchFamily="34" charset="0"/>
              </a:rPr>
              <a:t>Усть-Вымский</a:t>
            </a:r>
            <a:r>
              <a:rPr lang="ru-RU" dirty="0" smtClean="0">
                <a:latin typeface="Arial Black" panose="020B0A04020102020204" pitchFamily="34" charset="0"/>
              </a:rPr>
              <a:t> район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248876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Лешанов</a:t>
            </a:r>
            <a:r>
              <a:rPr lang="ru-RU" sz="1400" dirty="0">
                <a:latin typeface="Arial Black" panose="020B0A04020102020204" pitchFamily="34" charset="0"/>
              </a:rPr>
              <a:t> Иван Петрович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1920—1976)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младший </a:t>
            </a:r>
            <a:r>
              <a:rPr lang="ru-RU" sz="1400" dirty="0">
                <a:latin typeface="Arial Black" panose="020B0A04020102020204" pitchFamily="34" charset="0"/>
              </a:rPr>
              <a:t>лейтенант </a:t>
            </a:r>
            <a:r>
              <a:rPr lang="ru-RU" sz="1400" dirty="0" smtClean="0">
                <a:latin typeface="Arial Black" panose="020B0A04020102020204" pitchFamily="34" charset="0"/>
              </a:rPr>
              <a:t>артиллерии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7411" name="Picture 3" descr="D:\Users\PonomarevaTO\Desktop\ПАТРИОТИЗМ\Вирт.выставка ГСС\Брайко\XNdI8j1MF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04" y="2132856"/>
            <a:ext cx="201789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79351" y="5257837"/>
            <a:ext cx="29458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Брайко Пётр Евсеевич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1918 —2018)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полковник </a:t>
            </a:r>
            <a:r>
              <a:rPr lang="ru-RU" sz="1400" dirty="0">
                <a:latin typeface="Arial Black" panose="020B0A04020102020204" pitchFamily="34" charset="0"/>
              </a:rPr>
              <a:t>внутренних войск НКВД – МГБ – </a:t>
            </a:r>
            <a:r>
              <a:rPr lang="ru-RU" sz="1400" dirty="0" smtClean="0">
                <a:latin typeface="Arial Black" panose="020B0A04020102020204" pitchFamily="34" charset="0"/>
              </a:rPr>
              <a:t>МВД СССР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D:\Users\PonomarevaTO\Desktop\ПАТРИОТИЗМ\Наш Герой\Лешанов\Лешан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213455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Users\PonomarevaTO\Desktop\ОП  НГ материалы для работы\Кущев А.М\Кущев А.М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55" y="2188987"/>
            <a:ext cx="2232729" cy="29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5248875"/>
            <a:ext cx="2358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Кущев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latin typeface="Arial Black" panose="020B0A04020102020204" pitchFamily="34" charset="0"/>
              </a:rPr>
              <a:t>Александр Михайлович 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1898  — 1975)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генерал-полковник</a:t>
            </a:r>
            <a:endParaRPr lang="ru-RU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"/>
    </mc:Choice>
    <mc:Fallback xmlns="">
      <p:transition spd="slow" advTm="709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ru-RU" dirty="0" err="1" smtClean="0">
                <a:latin typeface="Arial Black" panose="020B0A04020102020204" pitchFamily="34" charset="0"/>
              </a:rPr>
              <a:t>Усть-Куломский</a:t>
            </a:r>
            <a:r>
              <a:rPr lang="ru-RU" dirty="0" smtClean="0">
                <a:latin typeface="Arial Black" panose="020B0A04020102020204" pitchFamily="34" charset="0"/>
              </a:rPr>
              <a:t> район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611" y="5477991"/>
            <a:ext cx="32934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Тимушев </a:t>
            </a:r>
            <a:r>
              <a:rPr lang="ru-RU" sz="1400" dirty="0">
                <a:latin typeface="Arial Black" panose="020B0A04020102020204" pitchFamily="34" charset="0"/>
              </a:rPr>
              <a:t>Георгий Фёдорович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1922—1997)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лейтенант </a:t>
            </a:r>
            <a:r>
              <a:rPr lang="ru-RU" sz="1400" dirty="0">
                <a:latin typeface="Arial Black" panose="020B0A04020102020204" pitchFamily="34" charset="0"/>
              </a:rPr>
              <a:t>инженерных войск</a:t>
            </a:r>
          </a:p>
        </p:txBody>
      </p:sp>
      <p:pic>
        <p:nvPicPr>
          <p:cNvPr id="18434" name="Picture 2" descr="D:\Users\PonomarevaTO\Desktop\ПАТРИОТИЗМ\Вирт.выставка ГСС\Тимушев Г.Ф.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5" y="2132856"/>
            <a:ext cx="236116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59437" y="547799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Цветаев Вячеслав Дмитриевич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1893 — 1950)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генерал-полковник 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8435" name="Picture 3" descr="D:\Users\PonomarevaTO\Desktop\ПАТРИОТИЗМ\Вирт.выставка ГСС\Галерея дополнения1\Цвета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2318295" cy="32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4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7"/>
    </mc:Choice>
    <mc:Fallback xmlns="">
      <p:transition spd="slow" advTm="1130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8229600" cy="1143000"/>
          </a:xfrm>
        </p:spPr>
        <p:txBody>
          <a:bodyPr/>
          <a:lstStyle/>
          <a:p>
            <a:r>
              <a:rPr lang="ru-RU" dirty="0" err="1" smtClean="0">
                <a:latin typeface="Arial Black" panose="020B0A04020102020204" pitchFamily="34" charset="0"/>
              </a:rPr>
              <a:t>Усть-Цилемский</a:t>
            </a:r>
            <a:r>
              <a:rPr lang="ru-RU" dirty="0" smtClean="0">
                <a:latin typeface="Arial Black" panose="020B0A04020102020204" pitchFamily="34" charset="0"/>
              </a:rPr>
              <a:t> район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248" y="5445224"/>
            <a:ext cx="2560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Бабиков</a:t>
            </a:r>
            <a:r>
              <a:rPr lang="ru-RU" sz="1400" dirty="0">
                <a:latin typeface="Arial Black" panose="020B0A04020102020204" pitchFamily="34" charset="0"/>
              </a:rPr>
              <a:t> Макар Андреевич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1921 — 2009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п</a:t>
            </a:r>
            <a:r>
              <a:rPr lang="ru-RU" sz="1400" dirty="0" smtClean="0">
                <a:latin typeface="Arial Black" panose="020B0A04020102020204" pitchFamily="34" charset="0"/>
              </a:rPr>
              <a:t>олковник ВМФ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9793" y="5445223"/>
            <a:ext cx="2952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Кисляков Василий Павлович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1916 — 1990)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к</a:t>
            </a:r>
            <a:r>
              <a:rPr lang="ru-RU" sz="1400" dirty="0" smtClean="0">
                <a:latin typeface="Arial Black" panose="020B0A04020102020204" pitchFamily="34" charset="0"/>
              </a:rPr>
              <a:t>апитан ВМФ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9459" name="Picture 3" descr="D:\Users\PonomarevaTO\Desktop\ПАТРИОТИЗМ\Наш Герой\Кисляков\Кисляков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29" y="2144536"/>
            <a:ext cx="2351856" cy="32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36852" y="5442080"/>
            <a:ext cx="2483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Черепанов </a:t>
            </a:r>
            <a:r>
              <a:rPr lang="ru-RU" sz="1400" dirty="0">
                <a:latin typeface="Arial Black" panose="020B0A04020102020204" pitchFamily="34" charset="0"/>
              </a:rPr>
              <a:t>Сергей Михайлович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1916 — 1944) </a:t>
            </a:r>
            <a:r>
              <a:rPr lang="ru-RU" sz="1400" dirty="0" smtClean="0">
                <a:latin typeface="Arial Black" panose="020B0A04020102020204" pitchFamily="34" charset="0"/>
              </a:rPr>
              <a:t>сержант </a:t>
            </a:r>
            <a:r>
              <a:rPr lang="ru-RU" sz="1400" dirty="0">
                <a:latin typeface="Arial Black" panose="020B0A04020102020204" pitchFamily="34" charset="0"/>
              </a:rPr>
              <a:t>пехоты</a:t>
            </a:r>
          </a:p>
        </p:txBody>
      </p:sp>
      <p:pic>
        <p:nvPicPr>
          <p:cNvPr id="19460" name="Picture 4" descr="D:\Users\PonomarevaTO\Desktop\ПАТРИОТИЗМ\Вирт.выставка ГСС\Черепанов\С.М.Черепано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37" y="2144536"/>
            <a:ext cx="2316180" cy="31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Users\PonomarevaTO\Desktop\ПАТРИОТИЗМ\Наш Герой\Бабиков\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7" y="2144536"/>
            <a:ext cx="1958606" cy="31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9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5"/>
    </mc:Choice>
    <mc:Fallback xmlns="">
      <p:transition spd="slow" advTm="1050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Segoe Print" panose="02000600000000000000" pitchFamily="2" charset="0"/>
              </a:rPr>
              <a:t>Наши Герои – в нашей памяти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76" y="2492896"/>
            <a:ext cx="42244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0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6"/>
    </mc:Choice>
    <mc:Fallback xmlns="">
      <p:transition spd="slow" advTm="1130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491064" cy="1143000"/>
          </a:xfrm>
        </p:spPr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г</a:t>
            </a:r>
            <a:r>
              <a:rPr lang="ru-RU" b="1" dirty="0" smtClean="0">
                <a:latin typeface="Arial Black" panose="020B0A04020102020204" pitchFamily="34" charset="0"/>
              </a:rPr>
              <a:t>. Воркута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027" name="Picture 3" descr="D:\Users\PonomarevaTO\Desktop\ПАТРИОТИЗМ\Вирт.выставка ГСС\Материалы для виртуальной выставки\Плакат Агамиров\Агамиров\АГАМИРОВ Гога Григорьевич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2306983" cy="2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5270178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Агамиров</a:t>
            </a:r>
            <a:r>
              <a:rPr lang="ru-RU" sz="1400" dirty="0">
                <a:latin typeface="Arial Black" panose="020B0A04020102020204" pitchFamily="34" charset="0"/>
              </a:rPr>
              <a:t> Гога Григорьевич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1916 — 1997) </a:t>
            </a:r>
            <a:r>
              <a:rPr lang="ru-RU" sz="1400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полковник ВВС 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5264432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Борисов Василий Александрович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1913 — 1993)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подполковник </a:t>
            </a:r>
            <a:r>
              <a:rPr lang="ru-RU" sz="1400" dirty="0" smtClean="0">
                <a:latin typeface="Arial Black" panose="020B0A04020102020204" pitchFamily="34" charset="0"/>
              </a:rPr>
              <a:t> ВВС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5261633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Герасимов Филипп Филиппович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1921—1991)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л</a:t>
            </a:r>
            <a:r>
              <a:rPr lang="ru-RU" sz="1400" dirty="0" smtClean="0">
                <a:latin typeface="Arial Black" panose="020B0A04020102020204" pitchFamily="34" charset="0"/>
              </a:rPr>
              <a:t>ейтенант ВВС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029" name="Picture 5" descr="D:\Users\PonomarevaTO\Desktop\ПАТРИОТИЗМ\Вирт.выставка ГСС\Материалы для виртуальной выставки\Плакат Борисов\Борисов\12-borisov-mv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204865"/>
            <a:ext cx="1919277" cy="28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PonomarevaTO\Desktop\ПАТРИОТИЗМ\Вирт.выставка ГСС\Материалы для виртуальной выставки\Плакат Борисов\Герасимов Филипп Филиппович\gerasim_f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275" y="2204865"/>
            <a:ext cx="1970594" cy="287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1"/>
    </mc:Choice>
    <mc:Fallback xmlns="">
      <p:transition spd="slow" advTm="1084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32856"/>
            <a:ext cx="2095595" cy="31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82" y="5369932"/>
            <a:ext cx="298767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38719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292134"/>
            <a:ext cx="27363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Гурьев Михаил Николаевич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1924 – </a:t>
            </a:r>
            <a:r>
              <a:rPr lang="ru-RU" sz="1400" dirty="0" smtClean="0">
                <a:latin typeface="Arial Black" panose="020B0A04020102020204" pitchFamily="34" charset="0"/>
              </a:rPr>
              <a:t>2004)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старший </a:t>
            </a:r>
            <a:r>
              <a:rPr lang="ru-RU" sz="1400" dirty="0">
                <a:latin typeface="Arial Black" panose="020B0A04020102020204" pitchFamily="34" charset="0"/>
              </a:rPr>
              <a:t>лейтенант </a:t>
            </a:r>
            <a:r>
              <a:rPr lang="ru-RU" sz="1400" dirty="0" smtClean="0">
                <a:latin typeface="Arial Black" panose="020B0A04020102020204" pitchFamily="34" charset="0"/>
              </a:rPr>
              <a:t>пехоты</a:t>
            </a:r>
            <a:endParaRPr lang="ru-RU" sz="1400" dirty="0" smtClean="0">
              <a:latin typeface="Arial Black" panose="020B0A04020102020204" pitchFamily="34" charset="0"/>
            </a:endParaRPr>
          </a:p>
        </p:txBody>
      </p:sp>
      <p:pic>
        <p:nvPicPr>
          <p:cNvPr id="2053" name="Picture 5" descr="D:\Users\PonomarevaTO\Desktop\ПАТРИОТИЗМ\Вирт.выставка ГСС\Материалы для виртуальной выставки\Плакат Борисов\Гурьев\Гурьев Михаил Николаеви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3" y="2132856"/>
            <a:ext cx="209377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24128" y="5282671"/>
            <a:ext cx="27156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Зубенко Павел Васильевич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1921—1972)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г</a:t>
            </a:r>
            <a:r>
              <a:rPr lang="ru-RU" sz="1400" dirty="0" smtClean="0">
                <a:latin typeface="Arial Black" panose="020B0A04020102020204" pitchFamily="34" charset="0"/>
              </a:rPr>
              <a:t>вардии старший </a:t>
            </a:r>
            <a:r>
              <a:rPr lang="ru-RU" sz="1400" dirty="0" smtClean="0">
                <a:latin typeface="Arial Black" panose="020B0A04020102020204" pitchFamily="34" charset="0"/>
              </a:rPr>
              <a:t>лейтенант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артиллерии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2054" name="Picture 6" descr="D:\Users\PonomarevaTO\Desktop\ПАТРИОТИЗМ\Вирт.выставка ГСС\Материалы для виртуальной выставки\Плакат Борисов\Зубенко Павел Василье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0032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1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0"/>
    </mc:Choice>
    <mc:Fallback xmlns="">
      <p:transition spd="slow" advTm="1015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38719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Users\PonomarevaTO\Desktop\ПАТРИОТИЗМ\Вирт.выставка ГСС\Материалы для виртуальной выставки\Плакат Дончук\Коняшкин\konjashk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34998"/>
            <a:ext cx="1950449" cy="28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51785" y="5219705"/>
            <a:ext cx="32221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Коняшкин</a:t>
            </a:r>
            <a:r>
              <a:rPr lang="ru-RU" sz="1400" dirty="0">
                <a:latin typeface="Arial Black" panose="020B0A04020102020204" pitchFamily="34" charset="0"/>
              </a:rPr>
              <a:t> Максим Михайлович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1924 — 2000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 младший сержант </a:t>
            </a:r>
            <a:r>
              <a:rPr lang="ru-RU" sz="1400" dirty="0" smtClean="0">
                <a:latin typeface="Arial Black" panose="020B0A04020102020204" pitchFamily="34" charset="0"/>
              </a:rPr>
              <a:t>артиллерии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7133"/>
            <a:ext cx="1988950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13" y="5085184"/>
            <a:ext cx="31146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40463"/>
            <a:ext cx="22764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5237583"/>
            <a:ext cx="3222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Кириллов Михаил Михайлович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1911 – 1984)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гвардии </a:t>
            </a:r>
            <a:r>
              <a:rPr lang="ru-RU" sz="1400" dirty="0">
                <a:latin typeface="Arial Black" panose="020B0A04020102020204" pitchFamily="34" charset="0"/>
              </a:rPr>
              <a:t>майор ВВС</a:t>
            </a:r>
            <a:endParaRPr lang="ru-RU" sz="1400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1"/>
    </mc:Choice>
    <mc:Fallback xmlns="">
      <p:transition spd="slow" advTm="1008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8766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84389"/>
            <a:ext cx="20542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10" y="5095900"/>
            <a:ext cx="24257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8845" y="5157192"/>
            <a:ext cx="29498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Сафонов Владимир Ильич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1917 – 1993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гвардии </a:t>
            </a:r>
            <a:r>
              <a:rPr lang="ru-RU" sz="1400" dirty="0">
                <a:latin typeface="Arial Black" panose="020B0A04020102020204" pitchFamily="34" charset="0"/>
              </a:rPr>
              <a:t>капитан ВВС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35" y="2162474"/>
            <a:ext cx="2065053" cy="283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7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5"/>
    </mc:Choice>
    <mc:Fallback xmlns="">
      <p:transition spd="slow" advTm="1150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2042337" cy="281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49594"/>
            <a:ext cx="27193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2043113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92" y="5048624"/>
            <a:ext cx="22558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91" y="404664"/>
            <a:ext cx="38766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06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г</a:t>
            </a:r>
            <a:r>
              <a:rPr lang="ru-RU" dirty="0" smtClean="0">
                <a:latin typeface="Arial Black" panose="020B0A04020102020204" pitchFamily="34" charset="0"/>
              </a:rPr>
              <a:t>. Инта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654" y="5084398"/>
            <a:ext cx="25922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Бочариков</a:t>
            </a:r>
            <a:r>
              <a:rPr lang="ru-RU" sz="1400" dirty="0">
                <a:latin typeface="Arial Black" panose="020B0A04020102020204" pitchFamily="34" charset="0"/>
              </a:rPr>
              <a:t> Максим Петрович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1908 — 1986)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г</a:t>
            </a:r>
            <a:r>
              <a:rPr lang="ru-RU" sz="1400" dirty="0" smtClean="0">
                <a:latin typeface="Arial Black" panose="020B0A04020102020204" pitchFamily="34" charset="0"/>
              </a:rPr>
              <a:t>вардии старший </a:t>
            </a:r>
            <a:r>
              <a:rPr lang="ru-RU" sz="1400" dirty="0" smtClean="0">
                <a:latin typeface="Arial Black" panose="020B0A04020102020204" pitchFamily="34" charset="0"/>
              </a:rPr>
              <a:t>сержант пехоты 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4098" name="Picture 2" descr="D:\Users\PonomarevaTO\Desktop\ПАТРИОТИЗМ\Вирт.выставка ГСС\Бочариков\BED0B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109489"/>
            <a:ext cx="1911439" cy="28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5081812"/>
            <a:ext cx="324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Сентюрин Владимир Иванович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1918—1997)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гвардии майор </a:t>
            </a:r>
            <a:r>
              <a:rPr lang="ru-RU" sz="1400" dirty="0" smtClean="0">
                <a:latin typeface="Arial Black" panose="020B0A04020102020204" pitchFamily="34" charset="0"/>
              </a:rPr>
              <a:t>пехоты генерал-лейтенант </a:t>
            </a:r>
            <a:r>
              <a:rPr lang="ru-RU" sz="1400" dirty="0">
                <a:latin typeface="Arial Black" panose="020B0A04020102020204" pitchFamily="34" charset="0"/>
              </a:rPr>
              <a:t>внутренних войск МВД СССР </a:t>
            </a:r>
          </a:p>
        </p:txBody>
      </p:sp>
      <p:pic>
        <p:nvPicPr>
          <p:cNvPr id="4099" name="Picture 3" descr="D:\Users\PonomarevaTO\Desktop\ПАТРИОТИЗМ\Вирт.выставка ГСС\Галерея дополнения1\Сентюрин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09491"/>
            <a:ext cx="2132520" cy="28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PonomarevaTO\Desktop\ПАТРИОТИЗМ\Вирт.выставка ГСС\Щиров\ЩИРОВ-СС-1_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61" y="2109491"/>
            <a:ext cx="2083305" cy="28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112" y="5084398"/>
            <a:ext cx="271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 Black" panose="020B0A04020102020204" pitchFamily="34" charset="0"/>
              </a:rPr>
              <a:t>Щиров</a:t>
            </a:r>
            <a:r>
              <a:rPr lang="ru-RU" sz="1400" dirty="0">
                <a:latin typeface="Arial Black" panose="020B0A04020102020204" pitchFamily="34" charset="0"/>
              </a:rPr>
              <a:t> Сергей Сергеевич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1916—1956)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подполковник </a:t>
            </a:r>
            <a:r>
              <a:rPr lang="ru-RU" sz="1400" dirty="0">
                <a:latin typeface="Arial Black" panose="020B0A04020102020204" pitchFamily="34" charset="0"/>
              </a:rPr>
              <a:t>ВВС</a:t>
            </a:r>
          </a:p>
        </p:txBody>
      </p:sp>
    </p:spTree>
    <p:extLst>
      <p:ext uri="{BB962C8B-B14F-4D97-AF65-F5344CB8AC3E}">
        <p14:creationId xmlns:p14="http://schemas.microsoft.com/office/powerpoint/2010/main" val="40429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2"/>
    </mc:Choice>
    <mc:Fallback xmlns="">
      <p:transition spd="slow" advTm="1065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07" y="260648"/>
            <a:ext cx="8229600" cy="11430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г</a:t>
            </a:r>
            <a:r>
              <a:rPr lang="ru-RU" dirty="0" smtClean="0">
                <a:latin typeface="Arial Black" panose="020B0A04020102020204" pitchFamily="34" charset="0"/>
              </a:rPr>
              <a:t>. Печора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122" name="Picture 2" descr="D:\Users\PonomarevaTO\Desktop\ПАТРИОТИЗМ\Вирт.выставка ГСС\Материалы для виртуальной выставки\Плакат Агамиров\Бойков_Николай_Сафрон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0" y="2132856"/>
            <a:ext cx="23113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157192"/>
            <a:ext cx="26438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Бойков Николай Сафронович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1920 — 1943)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р</a:t>
            </a:r>
            <a:r>
              <a:rPr lang="ru-RU" sz="1400" dirty="0" smtClean="0">
                <a:latin typeface="Arial Black" panose="020B0A04020102020204" pitchFamily="34" charset="0"/>
              </a:rPr>
              <a:t>ядовой 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9341" y="5141632"/>
            <a:ext cx="25373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Воротынцев Иван Моисеевич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1920 — 1957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рядовой пехоты</a:t>
            </a:r>
          </a:p>
          <a:p>
            <a:endParaRPr lang="ru-RU" dirty="0"/>
          </a:p>
        </p:txBody>
      </p:sp>
      <p:pic>
        <p:nvPicPr>
          <p:cNvPr id="5123" name="Picture 3" descr="D:\Users\PonomarevaTO\Desktop\ПАТРИОТИЗМ\Вирт.выставка ГСС\Воротынцев\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45075"/>
            <a:ext cx="20477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97553" y="5157192"/>
            <a:ext cx="271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Гаврилов Иван </a:t>
            </a:r>
            <a:r>
              <a:rPr lang="ru-RU" sz="1400" dirty="0" err="1">
                <a:latin typeface="Arial Black" panose="020B0A04020102020204" pitchFamily="34" charset="0"/>
              </a:rPr>
              <a:t>Самсонович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(</a:t>
            </a:r>
            <a:r>
              <a:rPr lang="ru-RU" sz="1400" dirty="0">
                <a:latin typeface="Arial Black" panose="020B0A04020102020204" pitchFamily="34" charset="0"/>
              </a:rPr>
              <a:t>1912/1913 — 1944</a:t>
            </a:r>
            <a:r>
              <a:rPr lang="ru-RU" sz="1400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>
                <a:latin typeface="Arial Black" panose="020B0A04020102020204" pitchFamily="34" charset="0"/>
              </a:rPr>
              <a:t>с</a:t>
            </a:r>
            <a:r>
              <a:rPr lang="ru-RU" sz="1400" dirty="0" smtClean="0">
                <a:latin typeface="Arial Black" panose="020B0A04020102020204" pitchFamily="34" charset="0"/>
              </a:rPr>
              <a:t>тарший сержант </a:t>
            </a:r>
            <a:r>
              <a:rPr lang="ru-RU" sz="1400" dirty="0" smtClean="0">
                <a:latin typeface="Arial Black" panose="020B0A04020102020204" pitchFamily="34" charset="0"/>
              </a:rPr>
              <a:t>пехоты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5124" name="Picture 4" descr="D:\Users\PonomarevaTO\Desktop\ПАТРИОТИЗМ\Вирт.выставка ГСС\Гаврилов\0010-009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066860" cy="28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3"/>
    </mc:Choice>
    <mc:Fallback xmlns="">
      <p:transition spd="slow" advTm="1094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589</Words>
  <Application>Microsoft Office PowerPoint</Application>
  <PresentationFormat>Экран (4:3)</PresentationFormat>
  <Paragraphs>172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«Наш Герой» http://unkomi.ru/nash-gerojj/   </vt:lpstr>
      <vt:lpstr>г. Воркута</vt:lpstr>
      <vt:lpstr>Презентация PowerPoint</vt:lpstr>
      <vt:lpstr>Презентация PowerPoint</vt:lpstr>
      <vt:lpstr>Презентация PowerPoint</vt:lpstr>
      <vt:lpstr>Презентация PowerPoint</vt:lpstr>
      <vt:lpstr>г. Инта</vt:lpstr>
      <vt:lpstr>г. Печора</vt:lpstr>
      <vt:lpstr>Презентация PowerPoint</vt:lpstr>
      <vt:lpstr>г. Сыктывкар</vt:lpstr>
      <vt:lpstr>Презентация PowerPoint</vt:lpstr>
      <vt:lpstr>г. Усинск     г. Ухта</vt:lpstr>
      <vt:lpstr>Ижемский район</vt:lpstr>
      <vt:lpstr>Княжпогостский район</vt:lpstr>
      <vt:lpstr>Презентация PowerPoint</vt:lpstr>
      <vt:lpstr>Койгородский   Корткеросский       район                   район</vt:lpstr>
      <vt:lpstr>Прилузский район</vt:lpstr>
      <vt:lpstr>Сыктывдинский район</vt:lpstr>
      <vt:lpstr>Сысольский    Троицко-Печорский   район                          район</vt:lpstr>
      <vt:lpstr>Усть-Вымский район</vt:lpstr>
      <vt:lpstr>Усть-Куломский район</vt:lpstr>
      <vt:lpstr>Усть-Цилемский район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О. Пономарева</dc:creator>
  <cp:lastModifiedBy>Татьяна О. Пономарева</cp:lastModifiedBy>
  <cp:revision>61</cp:revision>
  <dcterms:created xsi:type="dcterms:W3CDTF">2020-12-01T13:28:38Z</dcterms:created>
  <dcterms:modified xsi:type="dcterms:W3CDTF">2025-03-12T14:12:34Z</dcterms:modified>
</cp:coreProperties>
</file>